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4"/>
  </p:notesMasterIdLst>
  <p:sldIdLst>
    <p:sldId id="290" r:id="rId3"/>
    <p:sldId id="416" r:id="rId5"/>
    <p:sldId id="295" r:id="rId6"/>
    <p:sldId id="291" r:id="rId7"/>
    <p:sldId id="301" r:id="rId8"/>
    <p:sldId id="294" r:id="rId9"/>
    <p:sldId id="342" r:id="rId10"/>
    <p:sldId id="365" r:id="rId11"/>
    <p:sldId id="417" r:id="rId12"/>
    <p:sldId id="411" r:id="rId13"/>
    <p:sldId id="402" r:id="rId14"/>
    <p:sldId id="439" r:id="rId15"/>
    <p:sldId id="440" r:id="rId16"/>
    <p:sldId id="401" r:id="rId17"/>
    <p:sldId id="418" r:id="rId18"/>
    <p:sldId id="419" r:id="rId19"/>
    <p:sldId id="420" r:id="rId20"/>
    <p:sldId id="421" r:id="rId21"/>
    <p:sldId id="442" r:id="rId22"/>
    <p:sldId id="422" r:id="rId23"/>
    <p:sldId id="425" r:id="rId24"/>
    <p:sldId id="426" r:id="rId25"/>
    <p:sldId id="423" r:id="rId26"/>
    <p:sldId id="424" r:id="rId27"/>
    <p:sldId id="412" r:id="rId28"/>
    <p:sldId id="415" r:id="rId29"/>
    <p:sldId id="27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el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EA6"/>
    <a:srgbClr val="2E75B6"/>
    <a:srgbClr val="350304"/>
    <a:srgbClr val="C3141C"/>
    <a:srgbClr val="B71F24"/>
    <a:srgbClr val="5B9BD5"/>
    <a:srgbClr val="6D8D3D"/>
    <a:srgbClr val="34541F"/>
    <a:srgbClr val="2F482A"/>
    <a:srgbClr val="0F2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5" autoAdjust="0"/>
    <p:restoredTop sz="92210" autoAdjust="0"/>
  </p:normalViewPr>
  <p:slideViewPr>
    <p:cSldViewPr snapToGrid="0">
      <p:cViewPr>
        <p:scale>
          <a:sx n="75" d="100"/>
          <a:sy n="75" d="100"/>
        </p:scale>
        <p:origin x="996" y="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1A4F7-53F0-4EDC-AAF3-29BB5DC0F879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4279875-3F23-4619-8BEC-6E305FAE685A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1200" dirty="0"/>
            <a:t>华人家谱</a:t>
          </a:r>
          <a:r>
            <a:rPr lang="en-US" altLang="zh-CN" sz="1200" dirty="0"/>
            <a:t>V1.0</a:t>
          </a:r>
          <a:endParaRPr lang="zh-CN" altLang="en-US" sz="1200" dirty="0"/>
        </a:p>
      </dgm:t>
    </dgm:pt>
    <dgm:pt modelId="{494A2632-0FF6-47EE-A13D-790845707B58}" cxnId="{D5DFE27F-D229-4A16-99ED-015CF21583A5}" type="parTrans">
      <dgm:prSet/>
      <dgm:spPr/>
      <dgm:t>
        <a:bodyPr/>
        <a:lstStyle/>
        <a:p>
          <a:endParaRPr lang="zh-CN" altLang="en-US"/>
        </a:p>
      </dgm:t>
    </dgm:pt>
    <dgm:pt modelId="{845ADA74-6950-4C51-810A-4487B1E8C1B6}" cxnId="{D5DFE27F-D229-4A16-99ED-015CF21583A5}" type="sibTrans">
      <dgm:prSet/>
      <dgm:spPr/>
      <dgm:t>
        <a:bodyPr/>
        <a:lstStyle/>
        <a:p>
          <a:endParaRPr lang="zh-CN" altLang="en-US"/>
        </a:p>
      </dgm:t>
    </dgm:pt>
    <dgm:pt modelId="{99F2EF22-4E95-479D-9F00-1DC839419E74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/>
            <a:t>我的</a:t>
          </a:r>
        </a:p>
      </dgm:t>
    </dgm:pt>
    <dgm:pt modelId="{A31D38B2-E716-4B93-8DA5-5F8305110772}" cxnId="{BCEDA2F4-7ACE-44CC-B964-9F9E6D674DFD}" type="parTrans">
      <dgm:prSet/>
      <dgm:spPr/>
      <dgm:t>
        <a:bodyPr/>
        <a:lstStyle/>
        <a:p>
          <a:endParaRPr lang="zh-CN" altLang="en-US"/>
        </a:p>
      </dgm:t>
    </dgm:pt>
    <dgm:pt modelId="{1413CA7A-CDB0-48D4-A9F2-5893C7DBF67A}" cxnId="{BCEDA2F4-7ACE-44CC-B964-9F9E6D674DFD}" type="sibTrans">
      <dgm:prSet/>
      <dgm:spPr/>
      <dgm:t>
        <a:bodyPr/>
        <a:lstStyle/>
        <a:p>
          <a:endParaRPr lang="zh-CN" altLang="en-US"/>
        </a:p>
      </dgm:t>
    </dgm:pt>
    <dgm:pt modelId="{9BEA7E9D-C37F-4280-ADA1-A2253B6B9F26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我的修谱</a:t>
          </a:r>
        </a:p>
      </dgm:t>
    </dgm:pt>
    <dgm:pt modelId="{D51EA9BF-8AE9-4267-BDAB-18B6796C6433}" cxnId="{86E855A5-79AB-444E-A2D6-5400158ED27F}" type="parTrans">
      <dgm:prSet/>
      <dgm:spPr/>
      <dgm:t>
        <a:bodyPr/>
        <a:lstStyle/>
        <a:p>
          <a:endParaRPr lang="zh-CN" altLang="en-US"/>
        </a:p>
      </dgm:t>
    </dgm:pt>
    <dgm:pt modelId="{2AC5F39F-2E97-499B-903F-52101F005446}" cxnId="{86E855A5-79AB-444E-A2D6-5400158ED27F}" type="sibTrans">
      <dgm:prSet/>
      <dgm:spPr/>
      <dgm:t>
        <a:bodyPr/>
        <a:lstStyle/>
        <a:p>
          <a:endParaRPr lang="zh-CN" altLang="en-US"/>
        </a:p>
      </dgm:t>
    </dgm:pt>
    <dgm:pt modelId="{F87F94B9-413A-4678-A66D-D9B545E5E858}">
      <dgm:prSet phldrT="[文本]" custT="1"/>
      <dgm:spPr/>
      <dgm:t>
        <a:bodyPr/>
        <a:lstStyle/>
        <a:p>
          <a:endParaRPr lang="zh-CN" altLang="en-US" sz="3200" dirty="0">
            <a:solidFill>
              <a:schemeClr val="bg1">
                <a:lumMod val="65000"/>
              </a:schemeClr>
            </a:solidFill>
            <a:latin typeface="苹方 常规" panose="020B0300000000000000" pitchFamily="34" charset="-122"/>
            <a:ea typeface="苹方 常规" panose="020B0300000000000000" pitchFamily="34" charset="-122"/>
          </a:endParaRPr>
        </a:p>
      </dgm:t>
    </dgm:pt>
    <dgm:pt modelId="{E144B6C1-DE83-4E3B-ABEF-FCBD2B868055}" cxnId="{CB71420F-1236-4BCE-ADE9-099F17E7232F}" type="parTrans">
      <dgm:prSet/>
      <dgm:spPr/>
      <dgm:t>
        <a:bodyPr/>
        <a:lstStyle/>
        <a:p>
          <a:endParaRPr lang="zh-CN" altLang="en-US"/>
        </a:p>
      </dgm:t>
    </dgm:pt>
    <dgm:pt modelId="{70FF8CC6-F716-4A77-8031-541E16731C4C}" cxnId="{CB71420F-1236-4BCE-ADE9-099F17E7232F}" type="sibTrans">
      <dgm:prSet/>
      <dgm:spPr/>
      <dgm:t>
        <a:bodyPr/>
        <a:lstStyle/>
        <a:p>
          <a:endParaRPr lang="zh-CN" altLang="en-US"/>
        </a:p>
      </dgm:t>
    </dgm:pt>
    <dgm:pt modelId="{D98763CA-7C7D-42F2-90E4-C3129BF91781}">
      <dgm:prSet phldrT="[文本]" custT="1"/>
      <dgm:spPr/>
      <dgm:t>
        <a:bodyPr/>
        <a:lstStyle/>
        <a:p>
          <a:endParaRPr lang="zh-CN" altLang="en-US" sz="3200" dirty="0">
            <a:solidFill>
              <a:schemeClr val="bg1">
                <a:lumMod val="65000"/>
              </a:schemeClr>
            </a:solidFill>
            <a:latin typeface="苹方 常规" panose="020B0300000000000000" pitchFamily="34" charset="-122"/>
            <a:ea typeface="苹方 常规" panose="020B0300000000000000" pitchFamily="34" charset="-122"/>
          </a:endParaRPr>
        </a:p>
      </dgm:t>
    </dgm:pt>
    <dgm:pt modelId="{D747CFAE-01D4-4A24-A465-F19318E8FC92}" cxnId="{A8D9D44E-6B60-44C3-8FE2-F91FDAEC0B5B}" type="parTrans">
      <dgm:prSet/>
      <dgm:spPr/>
      <dgm:t>
        <a:bodyPr/>
        <a:lstStyle/>
        <a:p>
          <a:endParaRPr lang="zh-CN" altLang="en-US"/>
        </a:p>
      </dgm:t>
    </dgm:pt>
    <dgm:pt modelId="{00BB1B60-FC47-4B29-B79E-A1438E963313}" cxnId="{A8D9D44E-6B60-44C3-8FE2-F91FDAEC0B5B}" type="sibTrans">
      <dgm:prSet/>
      <dgm:spPr/>
      <dgm:t>
        <a:bodyPr/>
        <a:lstStyle/>
        <a:p>
          <a:endParaRPr lang="zh-CN" altLang="en-US"/>
        </a:p>
      </dgm:t>
    </dgm:pt>
    <dgm:pt modelId="{E1234C15-21FD-463C-91EF-095BD046DB5B}">
      <dgm:prSet phldrT="[文本]" custT="1"/>
      <dgm:spPr/>
      <dgm:t>
        <a:bodyPr/>
        <a:lstStyle/>
        <a:p>
          <a:endParaRPr lang="zh-CN" altLang="en-US" sz="3200" dirty="0">
            <a:solidFill>
              <a:schemeClr val="bg1">
                <a:lumMod val="65000"/>
              </a:schemeClr>
            </a:solidFill>
            <a:latin typeface="苹方 常规" panose="020B0300000000000000" pitchFamily="34" charset="-122"/>
            <a:ea typeface="苹方 常规" panose="020B0300000000000000" pitchFamily="34" charset="-122"/>
          </a:endParaRPr>
        </a:p>
      </dgm:t>
    </dgm:pt>
    <dgm:pt modelId="{EA7651D0-E80E-4C42-BF08-F5035E2F06C1}" cxnId="{85787C83-8A54-4379-98B7-815658A0F1AE}" type="parTrans">
      <dgm:prSet/>
      <dgm:spPr/>
      <dgm:t>
        <a:bodyPr/>
        <a:lstStyle/>
        <a:p>
          <a:endParaRPr lang="zh-CN" altLang="en-US"/>
        </a:p>
      </dgm:t>
    </dgm:pt>
    <dgm:pt modelId="{3B8184C8-9FAE-4B68-AA12-E67A54E442F6}" cxnId="{85787C83-8A54-4379-98B7-815658A0F1AE}" type="sibTrans">
      <dgm:prSet/>
      <dgm:spPr/>
      <dgm:t>
        <a:bodyPr/>
        <a:lstStyle/>
        <a:p>
          <a:endParaRPr lang="zh-CN" altLang="en-US"/>
        </a:p>
      </dgm:t>
    </dgm:pt>
    <dgm:pt modelId="{A6AB663F-FAF0-43E1-8C2D-6941112DC567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/>
            <a:t>主页</a:t>
          </a:r>
        </a:p>
      </dgm:t>
    </dgm:pt>
    <dgm:pt modelId="{0FAA0C1B-F0F5-40C4-929B-96F06DB0B479}" cxnId="{979C55D7-A36E-4CD4-BC97-B435EA50B49F}" type="parTrans">
      <dgm:prSet/>
      <dgm:spPr/>
      <dgm:t>
        <a:bodyPr/>
        <a:lstStyle/>
        <a:p>
          <a:endParaRPr lang="zh-CN" altLang="en-US"/>
        </a:p>
      </dgm:t>
    </dgm:pt>
    <dgm:pt modelId="{120BDF51-741D-480B-96FD-98F0881EE0F2}" cxnId="{979C55D7-A36E-4CD4-BC97-B435EA50B49F}" type="sibTrans">
      <dgm:prSet/>
      <dgm:spPr/>
      <dgm:t>
        <a:bodyPr/>
        <a:lstStyle/>
        <a:p>
          <a:endParaRPr lang="zh-CN" altLang="en-US"/>
        </a:p>
      </dgm:t>
    </dgm:pt>
    <dgm:pt modelId="{551A7852-7992-4839-A5F9-F1A977050BC9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/>
            <a:t>档案馆</a:t>
          </a:r>
        </a:p>
      </dgm:t>
    </dgm:pt>
    <dgm:pt modelId="{2BEF3661-82C6-4439-8B80-DE0FDA5F3D2E}" cxnId="{60F7CEC9-A7C9-4651-B4B0-753694F346A2}" type="parTrans">
      <dgm:prSet/>
      <dgm:spPr/>
      <dgm:t>
        <a:bodyPr/>
        <a:lstStyle/>
        <a:p>
          <a:endParaRPr lang="zh-CN" altLang="en-US"/>
        </a:p>
      </dgm:t>
    </dgm:pt>
    <dgm:pt modelId="{424F8758-6F23-4438-8E78-C9735A1F645A}" cxnId="{60F7CEC9-A7C9-4651-B4B0-753694F346A2}" type="sibTrans">
      <dgm:prSet/>
      <dgm:spPr/>
      <dgm:t>
        <a:bodyPr/>
        <a:lstStyle/>
        <a:p>
          <a:endParaRPr lang="zh-CN" altLang="en-US"/>
        </a:p>
      </dgm:t>
    </dgm:pt>
    <dgm:pt modelId="{C09E31BB-3ED4-40CF-BE0A-583319C2313C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/>
            <a:t>我的族谱</a:t>
          </a:r>
        </a:p>
      </dgm:t>
    </dgm:pt>
    <dgm:pt modelId="{6B46E833-6BCA-4AB1-A040-734E31BE8BCE}" cxnId="{A28992EE-50C6-4F33-A155-26260966E5C0}" type="parTrans">
      <dgm:prSet/>
      <dgm:spPr/>
      <dgm:t>
        <a:bodyPr/>
        <a:lstStyle/>
        <a:p>
          <a:endParaRPr lang="zh-CN" altLang="en-US"/>
        </a:p>
      </dgm:t>
    </dgm:pt>
    <dgm:pt modelId="{BEFF6053-A5F3-4684-86AC-31093830D2AF}" cxnId="{A28992EE-50C6-4F33-A155-26260966E5C0}" type="sibTrans">
      <dgm:prSet/>
      <dgm:spPr/>
      <dgm:t>
        <a:bodyPr/>
        <a:lstStyle/>
        <a:p>
          <a:endParaRPr lang="zh-CN" altLang="en-US"/>
        </a:p>
      </dgm:t>
    </dgm:pt>
    <dgm:pt modelId="{85D49525-F331-4977-8687-C4B0C61AD650}">
      <dgm:prSet phldrT="[文本]"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/>
            <a:t>遇见</a:t>
          </a:r>
        </a:p>
      </dgm:t>
    </dgm:pt>
    <dgm:pt modelId="{9CB964CE-A25D-4BCC-8E76-C33D0E92EA90}" cxnId="{FAEC817D-6EA6-4926-83E3-D03B79521B80}" type="parTrans">
      <dgm:prSet/>
      <dgm:spPr/>
      <dgm:t>
        <a:bodyPr/>
        <a:lstStyle/>
        <a:p>
          <a:endParaRPr lang="zh-CN" altLang="en-US"/>
        </a:p>
      </dgm:t>
    </dgm:pt>
    <dgm:pt modelId="{8EEC665F-A05C-41B6-BF46-63A3EC61871A}" cxnId="{FAEC817D-6EA6-4926-83E3-D03B79521B80}" type="sibTrans">
      <dgm:prSet/>
      <dgm:spPr/>
      <dgm:t>
        <a:bodyPr/>
        <a:lstStyle/>
        <a:p>
          <a:endParaRPr lang="zh-CN" altLang="en-US"/>
        </a:p>
      </dgm:t>
    </dgm:pt>
    <dgm:pt modelId="{AAFD9177-CC9C-4C73-8BBD-B8C785AAD0F7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dirty="0"/>
            <a:t>全城优选</a:t>
          </a:r>
        </a:p>
      </dgm:t>
    </dgm:pt>
    <dgm:pt modelId="{D491C05D-4E34-4CA2-8480-B180E8FCF96F}" cxnId="{5EF443C1-E350-4896-9A45-E32133E03D5E}" type="parTrans">
      <dgm:prSet/>
      <dgm:spPr/>
      <dgm:t>
        <a:bodyPr/>
        <a:lstStyle/>
        <a:p>
          <a:endParaRPr lang="zh-CN" altLang="en-US"/>
        </a:p>
      </dgm:t>
    </dgm:pt>
    <dgm:pt modelId="{C0C03C34-488A-47B5-9FBF-77BAEADC1D42}" cxnId="{5EF443C1-E350-4896-9A45-E32133E03D5E}" type="sibTrans">
      <dgm:prSet/>
      <dgm:spPr/>
      <dgm:t>
        <a:bodyPr/>
        <a:lstStyle/>
        <a:p>
          <a:endParaRPr lang="zh-CN" altLang="en-US"/>
        </a:p>
      </dgm:t>
    </dgm:pt>
    <dgm:pt modelId="{26A31EB0-2CB1-4793-B376-71A137FE7316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dirty="0"/>
            <a:t>同城生活</a:t>
          </a:r>
        </a:p>
      </dgm:t>
    </dgm:pt>
    <dgm:pt modelId="{53017767-97D4-4974-A72F-2DB70D218F59}" cxnId="{6991270B-746C-4A5D-8293-2DB8609B5E1B}" type="parTrans">
      <dgm:prSet/>
      <dgm:spPr/>
      <dgm:t>
        <a:bodyPr/>
        <a:lstStyle/>
        <a:p>
          <a:endParaRPr lang="zh-CN" altLang="en-US"/>
        </a:p>
      </dgm:t>
    </dgm:pt>
    <dgm:pt modelId="{FEEAC404-7F75-4987-B8DE-6A77E2A10254}" cxnId="{6991270B-746C-4A5D-8293-2DB8609B5E1B}" type="sibTrans">
      <dgm:prSet/>
      <dgm:spPr/>
      <dgm:t>
        <a:bodyPr/>
        <a:lstStyle/>
        <a:p>
          <a:endParaRPr lang="zh-CN" altLang="en-US"/>
        </a:p>
      </dgm:t>
    </dgm:pt>
    <dgm:pt modelId="{2A6A9A3D-C90C-4760-A8BD-CF76E0B96C9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dirty="0"/>
            <a:t>我的资源</a:t>
          </a:r>
        </a:p>
      </dgm:t>
    </dgm:pt>
    <dgm:pt modelId="{EB76B995-5E15-4732-8AA9-6CCB171D1107}" cxnId="{4AEFC0F0-BC0E-4C4B-A0DD-83461F5A0E34}" type="parTrans">
      <dgm:prSet/>
      <dgm:spPr/>
      <dgm:t>
        <a:bodyPr/>
        <a:lstStyle/>
        <a:p>
          <a:endParaRPr lang="zh-CN" altLang="en-US"/>
        </a:p>
      </dgm:t>
    </dgm:pt>
    <dgm:pt modelId="{6CF71AFE-4BE3-4C12-9CB6-20C321F06BED}" cxnId="{4AEFC0F0-BC0E-4C4B-A0DD-83461F5A0E34}" type="sibTrans">
      <dgm:prSet/>
      <dgm:spPr/>
      <dgm:t>
        <a:bodyPr/>
        <a:lstStyle/>
        <a:p>
          <a:endParaRPr lang="zh-CN" altLang="en-US"/>
        </a:p>
      </dgm:t>
    </dgm:pt>
    <dgm:pt modelId="{0207DDB2-BD12-4361-AE3E-D695F902D1F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dirty="0"/>
            <a:t>华人旅行</a:t>
          </a:r>
        </a:p>
      </dgm:t>
    </dgm:pt>
    <dgm:pt modelId="{FC19D084-7D81-4CA5-94BA-A97F17203BA0}" cxnId="{A3EB11BB-C471-420B-BDFC-9D2007E34707}" type="parTrans">
      <dgm:prSet/>
      <dgm:spPr/>
      <dgm:t>
        <a:bodyPr/>
        <a:lstStyle/>
        <a:p>
          <a:endParaRPr lang="zh-CN" altLang="en-US"/>
        </a:p>
      </dgm:t>
    </dgm:pt>
    <dgm:pt modelId="{6AAD796D-2F8D-45CA-946B-159C5007647F}" cxnId="{A3EB11BB-C471-420B-BDFC-9D2007E34707}" type="sibTrans">
      <dgm:prSet/>
      <dgm:spPr/>
      <dgm:t>
        <a:bodyPr/>
        <a:lstStyle/>
        <a:p>
          <a:endParaRPr lang="zh-CN" altLang="en-US"/>
        </a:p>
      </dgm:t>
    </dgm:pt>
    <dgm:pt modelId="{6826E54D-F947-47C8-8B85-1351F6E7442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dirty="0"/>
            <a:t>国学院</a:t>
          </a:r>
        </a:p>
      </dgm:t>
    </dgm:pt>
    <dgm:pt modelId="{6EF649F9-31EB-485E-89C5-DE707C5722A0}" cxnId="{A4B2159E-C3DD-40C6-BFC9-431737F984FC}" type="parTrans">
      <dgm:prSet/>
      <dgm:spPr/>
      <dgm:t>
        <a:bodyPr/>
        <a:lstStyle/>
        <a:p>
          <a:endParaRPr lang="zh-CN" altLang="en-US"/>
        </a:p>
      </dgm:t>
    </dgm:pt>
    <dgm:pt modelId="{F4C94F59-3BA8-4ACD-AEC4-8EBDDCB19AE3}" cxnId="{A4B2159E-C3DD-40C6-BFC9-431737F984FC}" type="sibTrans">
      <dgm:prSet/>
      <dgm:spPr/>
      <dgm:t>
        <a:bodyPr/>
        <a:lstStyle/>
        <a:p>
          <a:endParaRPr lang="zh-CN" altLang="en-US"/>
        </a:p>
      </dgm:t>
    </dgm:pt>
    <dgm:pt modelId="{3F9DE746-D829-401D-B39E-F37890F6AA01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dirty="0"/>
            <a:t>华人文库</a:t>
          </a:r>
        </a:p>
      </dgm:t>
    </dgm:pt>
    <dgm:pt modelId="{041BE86A-F4D7-4CEE-BA9C-49B9ADC4BD48}" cxnId="{E63B4356-F37C-471B-A308-F26A9EB44E82}" type="parTrans">
      <dgm:prSet/>
      <dgm:spPr/>
      <dgm:t>
        <a:bodyPr/>
        <a:lstStyle/>
        <a:p>
          <a:endParaRPr lang="zh-CN" altLang="en-US"/>
        </a:p>
      </dgm:t>
    </dgm:pt>
    <dgm:pt modelId="{2B04D44D-8A2E-4F80-A933-00E5E1C8CC70}" cxnId="{E63B4356-F37C-471B-A308-F26A9EB44E82}" type="sibTrans">
      <dgm:prSet/>
      <dgm:spPr/>
      <dgm:t>
        <a:bodyPr/>
        <a:lstStyle/>
        <a:p>
          <a:endParaRPr lang="zh-CN" altLang="en-US"/>
        </a:p>
      </dgm:t>
    </dgm:pt>
    <dgm:pt modelId="{A213B159-1C4C-4A1A-A75E-15467E91F60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dirty="0"/>
            <a:t>艺术藏品</a:t>
          </a:r>
        </a:p>
      </dgm:t>
    </dgm:pt>
    <dgm:pt modelId="{9EBEF95B-25DE-45C5-90BE-41CA100AB71F}" cxnId="{75AF4054-74C0-4A54-9E3A-BDBDAD8B625E}" type="parTrans">
      <dgm:prSet/>
      <dgm:spPr/>
      <dgm:t>
        <a:bodyPr/>
        <a:lstStyle/>
        <a:p>
          <a:endParaRPr lang="zh-CN" altLang="en-US"/>
        </a:p>
      </dgm:t>
    </dgm:pt>
    <dgm:pt modelId="{7C8E0EF8-A68A-40B9-9044-919986715AFC}" cxnId="{75AF4054-74C0-4A54-9E3A-BDBDAD8B625E}" type="sibTrans">
      <dgm:prSet/>
      <dgm:spPr/>
      <dgm:t>
        <a:bodyPr/>
        <a:lstStyle/>
        <a:p>
          <a:endParaRPr lang="zh-CN" altLang="en-US"/>
        </a:p>
      </dgm:t>
    </dgm:pt>
    <dgm:pt modelId="{ED0147BB-D023-49A2-9A6F-CFB672A66909}">
      <dgm:prSet/>
      <dgm:spPr>
        <a:solidFill>
          <a:srgbClr val="C00000">
            <a:alpha val="40000"/>
          </a:srgbClr>
        </a:solidFill>
      </dgm:spPr>
      <dgm:t>
        <a:bodyPr/>
        <a:lstStyle/>
        <a:p>
          <a:r>
            <a:rPr lang="zh-CN" altLang="en-US" dirty="0"/>
            <a:t>创客中心</a:t>
          </a:r>
        </a:p>
      </dgm:t>
    </dgm:pt>
    <dgm:pt modelId="{A253A947-43FA-4BC1-9215-49A26D11A4CF}" cxnId="{8053F8D1-20E9-4F00-A4F3-7B62EAE3C8A6}" type="parTrans">
      <dgm:prSet/>
      <dgm:spPr/>
      <dgm:t>
        <a:bodyPr/>
        <a:lstStyle/>
        <a:p>
          <a:endParaRPr lang="zh-CN" altLang="en-US"/>
        </a:p>
      </dgm:t>
    </dgm:pt>
    <dgm:pt modelId="{9AAC9BAC-6A31-46E9-BE9F-329190D9F714}" cxnId="{8053F8D1-20E9-4F00-A4F3-7B62EAE3C8A6}" type="sibTrans">
      <dgm:prSet/>
      <dgm:spPr/>
      <dgm:t>
        <a:bodyPr/>
        <a:lstStyle/>
        <a:p>
          <a:endParaRPr lang="zh-CN" altLang="en-US"/>
        </a:p>
      </dgm:t>
    </dgm:pt>
    <dgm:pt modelId="{B3B35A1C-2EE1-44A4-B4D8-D5B31FC15DF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dirty="0"/>
            <a:t>姓氏快报</a:t>
          </a:r>
        </a:p>
      </dgm:t>
    </dgm:pt>
    <dgm:pt modelId="{3446D8D1-C2B2-445E-9A75-D7A2DE325414}" cxnId="{DD7351D2-64BA-4B33-B5FF-873413607BAA}" type="parTrans">
      <dgm:prSet/>
      <dgm:spPr/>
      <dgm:t>
        <a:bodyPr/>
        <a:lstStyle/>
        <a:p>
          <a:endParaRPr lang="zh-CN" altLang="en-US"/>
        </a:p>
      </dgm:t>
    </dgm:pt>
    <dgm:pt modelId="{B7AA7A55-228A-4175-A00C-932824F31882}" cxnId="{DD7351D2-64BA-4B33-B5FF-873413607BAA}" type="sibTrans">
      <dgm:prSet/>
      <dgm:spPr/>
      <dgm:t>
        <a:bodyPr/>
        <a:lstStyle/>
        <a:p>
          <a:endParaRPr lang="zh-CN" altLang="en-US"/>
        </a:p>
      </dgm:t>
    </dgm:pt>
    <dgm:pt modelId="{44CCA377-994A-41E2-A716-FD56641E5014}">
      <dgm:prSet/>
      <dgm:spPr>
        <a:solidFill>
          <a:srgbClr val="C00000"/>
        </a:solidFill>
      </dgm:spPr>
      <dgm:t>
        <a:bodyPr/>
        <a:lstStyle/>
        <a:p>
          <a:r>
            <a:rPr lang="zh-CN" altLang="en-US"/>
            <a:t>更多</a:t>
          </a:r>
        </a:p>
      </dgm:t>
    </dgm:pt>
    <dgm:pt modelId="{C73BB8EC-CA7E-4099-8E5B-79D9D71E0B9D}" cxnId="{DBDE03E7-1E43-47DC-8772-9129D1AC5679}" type="parTrans">
      <dgm:prSet/>
      <dgm:spPr/>
      <dgm:t>
        <a:bodyPr/>
        <a:lstStyle/>
        <a:p>
          <a:endParaRPr lang="zh-CN" altLang="en-US"/>
        </a:p>
      </dgm:t>
    </dgm:pt>
    <dgm:pt modelId="{F160548F-24E2-4205-B1CB-61143C5508E5}" cxnId="{DBDE03E7-1E43-47DC-8772-9129D1AC5679}" type="sibTrans">
      <dgm:prSet/>
      <dgm:spPr/>
      <dgm:t>
        <a:bodyPr/>
        <a:lstStyle/>
        <a:p>
          <a:endParaRPr lang="zh-CN" altLang="en-US"/>
        </a:p>
      </dgm:t>
    </dgm:pt>
    <dgm:pt modelId="{1333FF1B-F64B-4EF0-873C-67CCB3B7B8A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家</a:t>
          </a:r>
          <a:endParaRPr lang="en-US" altLang="zh-CN" dirty="0"/>
        </a:p>
        <a:p>
          <a:r>
            <a:rPr lang="zh-CN" altLang="en-US" dirty="0"/>
            <a:t>庭</a:t>
          </a:r>
        </a:p>
      </dgm:t>
    </dgm:pt>
    <dgm:pt modelId="{DD773EBD-5D68-4393-99A9-C7592F89147D}" cxnId="{95A7B0FB-8CB6-4846-97E5-C0EF57A0CE5A}" type="parTrans">
      <dgm:prSet/>
      <dgm:spPr/>
      <dgm:t>
        <a:bodyPr/>
        <a:lstStyle/>
        <a:p>
          <a:endParaRPr lang="zh-CN" altLang="en-US"/>
        </a:p>
      </dgm:t>
    </dgm:pt>
    <dgm:pt modelId="{25FB0BC1-5C16-4208-B33D-69849CC8CEDF}" cxnId="{95A7B0FB-8CB6-4846-97E5-C0EF57A0CE5A}" type="sibTrans">
      <dgm:prSet/>
      <dgm:spPr/>
      <dgm:t>
        <a:bodyPr/>
        <a:lstStyle/>
        <a:p>
          <a:endParaRPr lang="zh-CN" altLang="en-US"/>
        </a:p>
      </dgm:t>
    </dgm:pt>
    <dgm:pt modelId="{137AE839-A526-44C1-8B38-20FC0EEA92AF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推</a:t>
          </a:r>
          <a:endParaRPr lang="en-US" altLang="zh-CN" dirty="0"/>
        </a:p>
        <a:p>
          <a:r>
            <a:rPr lang="zh-CN" altLang="en-US" dirty="0"/>
            <a:t>荐</a:t>
          </a:r>
        </a:p>
      </dgm:t>
    </dgm:pt>
    <dgm:pt modelId="{1312BD6B-5F4A-4665-89E4-B1621BFD2B20}" cxnId="{5358FAC9-0A05-418C-AD7D-51D5E724C271}" type="parTrans">
      <dgm:prSet/>
      <dgm:spPr/>
      <dgm:t>
        <a:bodyPr/>
        <a:lstStyle/>
        <a:p>
          <a:endParaRPr lang="zh-CN" altLang="en-US"/>
        </a:p>
      </dgm:t>
    </dgm:pt>
    <dgm:pt modelId="{846907F5-0CB3-4D0C-A18B-FDB91E0DC968}" cxnId="{5358FAC9-0A05-418C-AD7D-51D5E724C271}" type="sibTrans">
      <dgm:prSet/>
      <dgm:spPr/>
      <dgm:t>
        <a:bodyPr/>
        <a:lstStyle/>
        <a:p>
          <a:endParaRPr lang="zh-CN" altLang="en-US"/>
        </a:p>
      </dgm:t>
    </dgm:pt>
    <dgm:pt modelId="{9DEA65F9-7682-4E83-8399-5206FA0070A5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文化</a:t>
          </a:r>
        </a:p>
      </dgm:t>
    </dgm:pt>
    <dgm:pt modelId="{77AFCA5C-E8F7-462B-8DB2-9F57FF768B52}" cxnId="{1D16EC74-D12A-470C-8150-D8197C57AEF2}" type="parTrans">
      <dgm:prSet/>
      <dgm:spPr/>
      <dgm:t>
        <a:bodyPr/>
        <a:lstStyle/>
        <a:p>
          <a:endParaRPr lang="zh-CN" altLang="en-US"/>
        </a:p>
      </dgm:t>
    </dgm:pt>
    <dgm:pt modelId="{2D6ECBD4-522D-4FAC-AC18-2B83C23B231F}" cxnId="{1D16EC74-D12A-470C-8150-D8197C57AEF2}" type="sibTrans">
      <dgm:prSet/>
      <dgm:spPr/>
      <dgm:t>
        <a:bodyPr/>
        <a:lstStyle/>
        <a:p>
          <a:endParaRPr lang="zh-CN" altLang="en-US"/>
        </a:p>
      </dgm:t>
    </dgm:pt>
    <dgm:pt modelId="{C4B81752-022C-4387-9181-3CDAF7828CA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名人堂</a:t>
          </a:r>
        </a:p>
      </dgm:t>
    </dgm:pt>
    <dgm:pt modelId="{8D8C4401-8EED-49BE-8545-86AEFD0C7949}" cxnId="{EE512D41-1124-4777-963A-53F8DC3F3B85}" type="parTrans">
      <dgm:prSet/>
      <dgm:spPr/>
      <dgm:t>
        <a:bodyPr/>
        <a:lstStyle/>
        <a:p>
          <a:endParaRPr lang="zh-CN" altLang="en-US"/>
        </a:p>
      </dgm:t>
    </dgm:pt>
    <dgm:pt modelId="{36302B7B-D4FE-443A-97DA-69131FBD2074}" cxnId="{EE512D41-1124-4777-963A-53F8DC3F3B85}" type="sibTrans">
      <dgm:prSet/>
      <dgm:spPr/>
      <dgm:t>
        <a:bodyPr/>
        <a:lstStyle/>
        <a:p>
          <a:endParaRPr lang="zh-CN" altLang="en-US"/>
        </a:p>
      </dgm:t>
    </dgm:pt>
    <dgm:pt modelId="{E7D3AC0E-74D4-4310-BA76-70D2C89EFDBF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修谱</a:t>
          </a:r>
        </a:p>
      </dgm:t>
    </dgm:pt>
    <dgm:pt modelId="{46E97A57-B97B-4450-960D-94D306E053CF}" cxnId="{E2BD8250-93ED-488A-A053-2BB286609CB5}" type="parTrans">
      <dgm:prSet/>
      <dgm:spPr/>
      <dgm:t>
        <a:bodyPr/>
        <a:lstStyle/>
        <a:p>
          <a:endParaRPr lang="zh-CN" altLang="en-US"/>
        </a:p>
      </dgm:t>
    </dgm:pt>
    <dgm:pt modelId="{93657472-0F48-4F5D-846C-992692C06965}" cxnId="{E2BD8250-93ED-488A-A053-2BB286609CB5}" type="sibTrans">
      <dgm:prSet/>
      <dgm:spPr/>
      <dgm:t>
        <a:bodyPr/>
        <a:lstStyle/>
        <a:p>
          <a:endParaRPr lang="zh-CN" altLang="en-US"/>
        </a:p>
      </dgm:t>
    </dgm:pt>
    <dgm:pt modelId="{1CC31720-EFEA-41FB-A4A1-D76F704D7BC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谱书</a:t>
          </a:r>
        </a:p>
      </dgm:t>
    </dgm:pt>
    <dgm:pt modelId="{580902E0-3F49-4A48-853B-ECCBA5D1785C}" cxnId="{528DC8A5-23C9-495B-B611-2B110706FB76}" type="parTrans">
      <dgm:prSet/>
      <dgm:spPr/>
      <dgm:t>
        <a:bodyPr/>
        <a:lstStyle/>
        <a:p>
          <a:endParaRPr lang="zh-CN" altLang="en-US"/>
        </a:p>
      </dgm:t>
    </dgm:pt>
    <dgm:pt modelId="{D342E0B6-C2BB-4BD4-882F-AB31C94C96AB}" cxnId="{528DC8A5-23C9-495B-B611-2B110706FB76}" type="sibTrans">
      <dgm:prSet/>
      <dgm:spPr/>
      <dgm:t>
        <a:bodyPr/>
        <a:lstStyle/>
        <a:p>
          <a:endParaRPr lang="zh-CN" altLang="en-US"/>
        </a:p>
      </dgm:t>
    </dgm:pt>
    <dgm:pt modelId="{4FC35BE9-637D-4F9A-846C-C3036F9E947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宗祠</a:t>
          </a:r>
        </a:p>
      </dgm:t>
    </dgm:pt>
    <dgm:pt modelId="{738721C2-C244-4FC4-BD81-2928596F5F4F}" cxnId="{21ADC8D3-CD71-4C5C-B8A5-B129C1844D30}" type="parTrans">
      <dgm:prSet/>
      <dgm:spPr/>
      <dgm:t>
        <a:bodyPr/>
        <a:lstStyle/>
        <a:p>
          <a:endParaRPr lang="zh-CN" altLang="en-US"/>
        </a:p>
      </dgm:t>
    </dgm:pt>
    <dgm:pt modelId="{44354851-7D9B-4DEC-A8CA-CEEBB6C8B891}" cxnId="{21ADC8D3-CD71-4C5C-B8A5-B129C1844D30}" type="sibTrans">
      <dgm:prSet/>
      <dgm:spPr/>
      <dgm:t>
        <a:bodyPr/>
        <a:lstStyle/>
        <a:p>
          <a:endParaRPr lang="zh-CN" altLang="en-US"/>
        </a:p>
      </dgm:t>
    </dgm:pt>
    <dgm:pt modelId="{CC1B1B1D-77DC-42F7-B5B9-D477217A34A6}">
      <dgm:prSet/>
      <dgm:spPr>
        <a:solidFill>
          <a:srgbClr val="2E75B6"/>
        </a:solidFill>
      </dgm:spPr>
      <dgm:t>
        <a:bodyPr/>
        <a:lstStyle/>
        <a:p>
          <a:r>
            <a:rPr lang="zh-CN" altLang="en-US" dirty="0"/>
            <a:t>功德榜</a:t>
          </a:r>
        </a:p>
      </dgm:t>
    </dgm:pt>
    <dgm:pt modelId="{977B94AA-F195-47DB-AF52-AD8169E729B6}" cxnId="{D0A1998B-7FBE-4A68-939B-5DB77582DFD1}" type="parTrans">
      <dgm:prSet/>
      <dgm:spPr/>
      <dgm:t>
        <a:bodyPr/>
        <a:lstStyle/>
        <a:p>
          <a:endParaRPr lang="zh-CN" altLang="en-US"/>
        </a:p>
      </dgm:t>
    </dgm:pt>
    <dgm:pt modelId="{32307AB7-4DE4-4776-A983-3CA56BF5005D}" cxnId="{D0A1998B-7FBE-4A68-939B-5DB77582DFD1}" type="sibTrans">
      <dgm:prSet/>
      <dgm:spPr/>
      <dgm:t>
        <a:bodyPr/>
        <a:lstStyle/>
        <a:p>
          <a:endParaRPr lang="zh-CN" altLang="en-US"/>
        </a:p>
      </dgm:t>
    </dgm:pt>
    <dgm:pt modelId="{CB4C8B80-CCCC-4661-8D9A-60B8387044CF}">
      <dgm:prSet/>
      <dgm:spPr>
        <a:solidFill>
          <a:srgbClr val="2E75B6"/>
        </a:solidFill>
      </dgm:spPr>
      <dgm:t>
        <a:bodyPr/>
        <a:lstStyle/>
        <a:p>
          <a:r>
            <a:rPr lang="zh-CN" altLang="en-US" dirty="0"/>
            <a:t>公益</a:t>
          </a:r>
        </a:p>
      </dgm:t>
    </dgm:pt>
    <dgm:pt modelId="{D7F53B7F-0ABA-4D3B-8BB2-EEF83DC34F61}" cxnId="{8D19C1AD-DB85-4817-AC2A-CD6DA0C14629}" type="parTrans">
      <dgm:prSet/>
      <dgm:spPr/>
      <dgm:t>
        <a:bodyPr/>
        <a:lstStyle/>
        <a:p>
          <a:endParaRPr lang="zh-CN" altLang="en-US"/>
        </a:p>
      </dgm:t>
    </dgm:pt>
    <dgm:pt modelId="{2B856D10-842F-41C9-9852-BDEF64E46987}" cxnId="{8D19C1AD-DB85-4817-AC2A-CD6DA0C14629}" type="sibTrans">
      <dgm:prSet/>
      <dgm:spPr/>
      <dgm:t>
        <a:bodyPr/>
        <a:lstStyle/>
        <a:p>
          <a:endParaRPr lang="zh-CN" altLang="en-US"/>
        </a:p>
      </dgm:t>
    </dgm:pt>
    <dgm:pt modelId="{04EBCA53-F2C2-41EB-B11A-EF4D12496173}">
      <dgm:prSet/>
      <dgm:spPr>
        <a:solidFill>
          <a:srgbClr val="2E75B6"/>
        </a:solidFill>
      </dgm:spPr>
      <dgm:t>
        <a:bodyPr/>
        <a:lstStyle/>
        <a:p>
          <a:r>
            <a:rPr lang="zh-CN" altLang="en-US" dirty="0"/>
            <a:t>宗亲头条</a:t>
          </a:r>
        </a:p>
      </dgm:t>
    </dgm:pt>
    <dgm:pt modelId="{8EE0BE76-4827-4791-B5B5-235C4BAD2C20}" cxnId="{C568CD00-84B6-49EF-94E0-7ACA2B400BE4}" type="parTrans">
      <dgm:prSet/>
      <dgm:spPr/>
      <dgm:t>
        <a:bodyPr/>
        <a:lstStyle/>
        <a:p>
          <a:endParaRPr lang="zh-CN" altLang="en-US"/>
        </a:p>
      </dgm:t>
    </dgm:pt>
    <dgm:pt modelId="{AEA28C98-3F9C-4BE5-9878-54D17B943E1B}" cxnId="{C568CD00-84B6-49EF-94E0-7ACA2B400BE4}" type="sibTrans">
      <dgm:prSet/>
      <dgm:spPr/>
      <dgm:t>
        <a:bodyPr/>
        <a:lstStyle/>
        <a:p>
          <a:endParaRPr lang="zh-CN" altLang="en-US"/>
        </a:p>
      </dgm:t>
    </dgm:pt>
    <dgm:pt modelId="{E89698CE-9BFA-4F8F-B401-AA27CB7E78CE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修谱委员会</a:t>
          </a:r>
        </a:p>
      </dgm:t>
    </dgm:pt>
    <dgm:pt modelId="{C36F4FD2-6770-490B-9716-3506126A5E6C}" cxnId="{7BDD163A-B5B4-4465-9B27-A45F3FE38B32}" type="parTrans">
      <dgm:prSet/>
      <dgm:spPr/>
      <dgm:t>
        <a:bodyPr/>
        <a:lstStyle/>
        <a:p>
          <a:endParaRPr lang="zh-CN" altLang="en-US"/>
        </a:p>
      </dgm:t>
    </dgm:pt>
    <dgm:pt modelId="{D93C0F17-F7A6-4B97-806A-09172D896033}" cxnId="{7BDD163A-B5B4-4465-9B27-A45F3FE38B32}" type="sibTrans">
      <dgm:prSet/>
      <dgm:spPr/>
      <dgm:t>
        <a:bodyPr/>
        <a:lstStyle/>
        <a:p>
          <a:endParaRPr lang="zh-CN" altLang="en-US"/>
        </a:p>
      </dgm:t>
    </dgm:pt>
    <dgm:pt modelId="{07B184F9-0B0C-4243-A529-44062A291537}">
      <dgm:prSet/>
      <dgm:spPr>
        <a:solidFill>
          <a:srgbClr val="FFC000"/>
        </a:solidFill>
      </dgm:spPr>
      <dgm:t>
        <a:bodyPr/>
        <a:lstStyle/>
        <a:p>
          <a:r>
            <a:rPr lang="zh-CN" altLang="en-US" dirty="0"/>
            <a:t>平台数据</a:t>
          </a:r>
        </a:p>
      </dgm:t>
    </dgm:pt>
    <dgm:pt modelId="{5317FC87-174E-4B86-8DF2-7DEF217ED710}" cxnId="{A9830DC5-0517-41D4-99E3-5BB3A3C8AB32}" type="parTrans">
      <dgm:prSet/>
      <dgm:spPr/>
      <dgm:t>
        <a:bodyPr/>
        <a:lstStyle/>
        <a:p>
          <a:endParaRPr lang="zh-CN" altLang="en-US"/>
        </a:p>
      </dgm:t>
    </dgm:pt>
    <dgm:pt modelId="{03AB0848-E59A-4418-84E6-48EB7BA85F26}" cxnId="{A9830DC5-0517-41D4-99E3-5BB3A3C8AB32}" type="sibTrans">
      <dgm:prSet/>
      <dgm:spPr/>
      <dgm:t>
        <a:bodyPr/>
        <a:lstStyle/>
        <a:p>
          <a:endParaRPr lang="zh-CN" altLang="en-US"/>
        </a:p>
      </dgm:t>
    </dgm:pt>
    <dgm:pt modelId="{7517E6F2-C3D0-43ED-BDFF-5E2FEB28A999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更多</a:t>
          </a:r>
        </a:p>
      </dgm:t>
    </dgm:pt>
    <dgm:pt modelId="{3E5C907F-69CC-463A-BFCE-B8B63096EDE1}" cxnId="{DF10C7C8-4E4D-47B2-A331-A6DC189D6ADD}" type="parTrans">
      <dgm:prSet/>
      <dgm:spPr/>
      <dgm:t>
        <a:bodyPr/>
        <a:lstStyle/>
        <a:p>
          <a:endParaRPr lang="zh-CN" altLang="en-US"/>
        </a:p>
      </dgm:t>
    </dgm:pt>
    <dgm:pt modelId="{A171D080-EEC6-4BEE-BCAD-ED268505191C}" cxnId="{DF10C7C8-4E4D-47B2-A331-A6DC189D6ADD}" type="sibTrans">
      <dgm:prSet/>
      <dgm:spPr/>
      <dgm:t>
        <a:bodyPr/>
        <a:lstStyle/>
        <a:p>
          <a:endParaRPr lang="zh-CN" altLang="en-US"/>
        </a:p>
      </dgm:t>
    </dgm:pt>
    <dgm:pt modelId="{C59161F8-0068-4DD2-9D13-3D5C02AA1151}">
      <dgm:prSet/>
      <dgm:spPr>
        <a:solidFill>
          <a:srgbClr val="2E75B6"/>
        </a:solidFill>
      </dgm:spPr>
      <dgm:t>
        <a:bodyPr/>
        <a:lstStyle/>
        <a:p>
          <a:r>
            <a:rPr lang="zh-CN" altLang="en-US" dirty="0"/>
            <a:t>亲戚</a:t>
          </a:r>
        </a:p>
      </dgm:t>
    </dgm:pt>
    <dgm:pt modelId="{CBAB91BB-69A8-4077-BD24-D006F9A3A368}" cxnId="{AB55372B-A82E-44B8-AAA3-1CC04FB73496}" type="parTrans">
      <dgm:prSet/>
      <dgm:spPr/>
      <dgm:t>
        <a:bodyPr/>
        <a:lstStyle/>
        <a:p>
          <a:endParaRPr lang="zh-CN" altLang="en-US"/>
        </a:p>
      </dgm:t>
    </dgm:pt>
    <dgm:pt modelId="{2A427A7C-A02E-48EE-AA2D-5F2CB4EC6FE7}" cxnId="{AB55372B-A82E-44B8-AAA3-1CC04FB73496}" type="sibTrans">
      <dgm:prSet/>
      <dgm:spPr/>
      <dgm:t>
        <a:bodyPr/>
        <a:lstStyle/>
        <a:p>
          <a:endParaRPr lang="zh-CN" altLang="en-US"/>
        </a:p>
      </dgm:t>
    </dgm:pt>
    <dgm:pt modelId="{A7CE9F6D-8E4C-4B89-867C-1B121F3B40B6}">
      <dgm:prSet/>
      <dgm:spPr>
        <a:solidFill>
          <a:srgbClr val="2E75B6"/>
        </a:solidFill>
      </dgm:spPr>
      <dgm:t>
        <a:bodyPr/>
        <a:lstStyle/>
        <a:p>
          <a:r>
            <a:rPr lang="zh-CN" altLang="en-US" dirty="0"/>
            <a:t>同姓</a:t>
          </a:r>
        </a:p>
      </dgm:t>
    </dgm:pt>
    <dgm:pt modelId="{C0E8ED5A-274C-4F03-8863-04F71EF0247C}" cxnId="{7FB2C3F0-826C-4E4F-9C06-4E93CD8FC2DA}" type="parTrans">
      <dgm:prSet/>
      <dgm:spPr/>
      <dgm:t>
        <a:bodyPr/>
        <a:lstStyle/>
        <a:p>
          <a:endParaRPr lang="zh-CN" altLang="en-US"/>
        </a:p>
      </dgm:t>
    </dgm:pt>
    <dgm:pt modelId="{134E07C5-B651-4747-9358-5DC9B25BBD9D}" cxnId="{7FB2C3F0-826C-4E4F-9C06-4E93CD8FC2DA}" type="sibTrans">
      <dgm:prSet/>
      <dgm:spPr/>
      <dgm:t>
        <a:bodyPr/>
        <a:lstStyle/>
        <a:p>
          <a:endParaRPr lang="zh-CN" altLang="en-US"/>
        </a:p>
      </dgm:t>
    </dgm:pt>
    <dgm:pt modelId="{0D079716-14EB-44B4-8EB3-35A9348C9F70}">
      <dgm:prSet/>
      <dgm:spPr>
        <a:solidFill>
          <a:srgbClr val="2E75B6"/>
        </a:solidFill>
      </dgm:spPr>
      <dgm:t>
        <a:bodyPr/>
        <a:lstStyle/>
        <a:p>
          <a:r>
            <a:rPr lang="zh-CN" altLang="en-US" dirty="0"/>
            <a:t>同城</a:t>
          </a:r>
        </a:p>
      </dgm:t>
    </dgm:pt>
    <dgm:pt modelId="{61C43C20-7AAC-4F0D-83E3-E02F05B8E275}" cxnId="{E713746A-82B3-4752-849A-6FE0F2F45915}" type="parTrans">
      <dgm:prSet/>
      <dgm:spPr/>
      <dgm:t>
        <a:bodyPr/>
        <a:lstStyle/>
        <a:p>
          <a:endParaRPr lang="zh-CN" altLang="en-US"/>
        </a:p>
      </dgm:t>
    </dgm:pt>
    <dgm:pt modelId="{C8B11619-E84B-4C45-B84F-F45D1166D037}" cxnId="{E713746A-82B3-4752-849A-6FE0F2F45915}" type="sibTrans">
      <dgm:prSet/>
      <dgm:spPr/>
      <dgm:t>
        <a:bodyPr/>
        <a:lstStyle/>
        <a:p>
          <a:endParaRPr lang="zh-CN" altLang="en-US"/>
        </a:p>
      </dgm:t>
    </dgm:pt>
    <dgm:pt modelId="{597E2858-8F89-4629-A414-40FA826858D2}">
      <dgm:prSet/>
      <dgm:spPr>
        <a:solidFill>
          <a:srgbClr val="2E75B6"/>
        </a:solidFill>
      </dgm:spPr>
      <dgm:t>
        <a:bodyPr/>
        <a:lstStyle/>
        <a:p>
          <a:r>
            <a:rPr lang="zh-CN" altLang="en-US" dirty="0"/>
            <a:t>实名会员</a:t>
          </a:r>
        </a:p>
      </dgm:t>
    </dgm:pt>
    <dgm:pt modelId="{ADD057FD-D292-4480-B83A-8B328C2E7B2A}" cxnId="{170258C0-229C-4ADE-9A56-D78D401DED41}" type="parTrans">
      <dgm:prSet/>
      <dgm:spPr/>
      <dgm:t>
        <a:bodyPr/>
        <a:lstStyle/>
        <a:p>
          <a:endParaRPr lang="zh-CN" altLang="en-US"/>
        </a:p>
      </dgm:t>
    </dgm:pt>
    <dgm:pt modelId="{792371EB-0235-453A-8E87-83A98580A019}" cxnId="{170258C0-229C-4ADE-9A56-D78D401DED41}" type="sibTrans">
      <dgm:prSet/>
      <dgm:spPr/>
      <dgm:t>
        <a:bodyPr/>
        <a:lstStyle/>
        <a:p>
          <a:endParaRPr lang="zh-CN" altLang="en-US"/>
        </a:p>
      </dgm:t>
    </dgm:pt>
    <dgm:pt modelId="{D61B8C99-B059-444A-B195-C28754F4BEFE}">
      <dgm:prSet/>
      <dgm:spPr>
        <a:solidFill>
          <a:srgbClr val="2E75B6"/>
        </a:solidFill>
      </dgm:spPr>
      <dgm:t>
        <a:bodyPr/>
        <a:lstStyle/>
        <a:p>
          <a:r>
            <a:rPr lang="zh-CN" altLang="en-US" dirty="0"/>
            <a:t>搜索</a:t>
          </a:r>
        </a:p>
      </dgm:t>
    </dgm:pt>
    <dgm:pt modelId="{B5CD145C-7957-44E5-9ED6-9E367771E717}" cxnId="{52564AC6-EE37-4271-B204-F3070615F681}" type="parTrans">
      <dgm:prSet/>
      <dgm:spPr/>
      <dgm:t>
        <a:bodyPr/>
        <a:lstStyle/>
        <a:p>
          <a:endParaRPr lang="zh-CN" altLang="en-US"/>
        </a:p>
      </dgm:t>
    </dgm:pt>
    <dgm:pt modelId="{0452D7FE-920F-4EB5-B85B-4FB6D1E9D3F2}" cxnId="{52564AC6-EE37-4271-B204-F3070615F681}" type="sibTrans">
      <dgm:prSet/>
      <dgm:spPr/>
      <dgm:t>
        <a:bodyPr/>
        <a:lstStyle/>
        <a:p>
          <a:endParaRPr lang="zh-CN" altLang="en-US"/>
        </a:p>
      </dgm:t>
    </dgm:pt>
    <dgm:pt modelId="{134B8D1E-9B92-40B4-98BD-B1325957C359}">
      <dgm:prSet/>
      <dgm:spPr>
        <a:solidFill>
          <a:srgbClr val="2E75B6"/>
        </a:solidFill>
      </dgm:spPr>
      <dgm:t>
        <a:bodyPr/>
        <a:lstStyle/>
        <a:p>
          <a:r>
            <a:rPr lang="zh-CN" altLang="en-US" dirty="0"/>
            <a:t>活动</a:t>
          </a:r>
        </a:p>
      </dgm:t>
    </dgm:pt>
    <dgm:pt modelId="{2CDE03F2-F08F-4CC0-8389-3EFCF8D8D6A1}" cxnId="{08B12D78-6637-4984-959C-CDB9D8634B39}" type="parTrans">
      <dgm:prSet/>
      <dgm:spPr/>
      <dgm:t>
        <a:bodyPr/>
        <a:lstStyle/>
        <a:p>
          <a:endParaRPr lang="zh-CN" altLang="en-US"/>
        </a:p>
      </dgm:t>
    </dgm:pt>
    <dgm:pt modelId="{9C0347B8-76FB-430E-A4FA-77DF7051BDE0}" cxnId="{08B12D78-6637-4984-959C-CDB9D8634B39}" type="sibTrans">
      <dgm:prSet/>
      <dgm:spPr/>
      <dgm:t>
        <a:bodyPr/>
        <a:lstStyle/>
        <a:p>
          <a:endParaRPr lang="zh-CN" altLang="en-US"/>
        </a:p>
      </dgm:t>
    </dgm:pt>
    <dgm:pt modelId="{AE95A249-66AD-464D-9D29-0F59F34FD9BE}">
      <dgm:prSet/>
      <dgm:spPr>
        <a:solidFill>
          <a:srgbClr val="2E75B6"/>
        </a:solidFill>
      </dgm:spPr>
      <dgm:t>
        <a:bodyPr/>
        <a:lstStyle/>
        <a:p>
          <a:r>
            <a:rPr lang="zh-CN" altLang="en-US" dirty="0"/>
            <a:t>个人中心</a:t>
          </a:r>
        </a:p>
      </dgm:t>
    </dgm:pt>
    <dgm:pt modelId="{806F0DF8-902C-46E0-A3A9-29E2C400CA9E}" cxnId="{6540171E-93EE-4EE6-ADEA-7F3E55728F72}" type="parTrans">
      <dgm:prSet/>
      <dgm:spPr/>
      <dgm:t>
        <a:bodyPr/>
        <a:lstStyle/>
        <a:p>
          <a:endParaRPr lang="zh-CN" altLang="en-US"/>
        </a:p>
      </dgm:t>
    </dgm:pt>
    <dgm:pt modelId="{8F355AB6-803B-4B10-81A2-F3DC947EE71C}" cxnId="{6540171E-93EE-4EE6-ADEA-7F3E55728F72}" type="sibTrans">
      <dgm:prSet/>
      <dgm:spPr/>
      <dgm:t>
        <a:bodyPr/>
        <a:lstStyle/>
        <a:p>
          <a:endParaRPr lang="zh-CN" altLang="en-US"/>
        </a:p>
      </dgm:t>
    </dgm:pt>
    <dgm:pt modelId="{A9E3814D-1A6D-445E-AC34-96869B920E7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/>
            <a:t>登录</a:t>
          </a:r>
          <a:r>
            <a:rPr lang="en-US" altLang="zh-CN" sz="1800" dirty="0"/>
            <a:t>/</a:t>
          </a:r>
          <a:r>
            <a:rPr lang="zh-CN" altLang="en-US" sz="1800" dirty="0"/>
            <a:t>注册</a:t>
          </a:r>
        </a:p>
      </dgm:t>
    </dgm:pt>
    <dgm:pt modelId="{66F1AB37-7918-4342-A7FA-8D3ADC9120F3}" cxnId="{17FEC6EB-3B62-4598-A4AC-EF6C03D36826}" type="parTrans">
      <dgm:prSet/>
      <dgm:spPr/>
      <dgm:t>
        <a:bodyPr/>
        <a:lstStyle/>
        <a:p>
          <a:endParaRPr lang="zh-CN" altLang="en-US"/>
        </a:p>
      </dgm:t>
    </dgm:pt>
    <dgm:pt modelId="{6535C93E-D73C-4157-90C8-3196F4C94EF6}" cxnId="{17FEC6EB-3B62-4598-A4AC-EF6C03D36826}" type="sibTrans">
      <dgm:prSet/>
      <dgm:spPr/>
      <dgm:t>
        <a:bodyPr/>
        <a:lstStyle/>
        <a:p>
          <a:endParaRPr lang="zh-CN" altLang="en-US"/>
        </a:p>
      </dgm:t>
    </dgm:pt>
    <dgm:pt modelId="{F756BDEB-A31C-4C7A-BC08-E7054808EB4E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邀请族人</a:t>
          </a:r>
        </a:p>
      </dgm:t>
    </dgm:pt>
    <dgm:pt modelId="{8D5D0C9E-462F-42E3-AA17-1A2BE95F0BC7}" cxnId="{7D91ADC7-30FD-490A-A8DB-C6FA356379D0}" type="parTrans">
      <dgm:prSet/>
      <dgm:spPr/>
      <dgm:t>
        <a:bodyPr/>
        <a:lstStyle/>
        <a:p>
          <a:endParaRPr lang="zh-CN" altLang="en-US"/>
        </a:p>
      </dgm:t>
    </dgm:pt>
    <dgm:pt modelId="{AE58A27B-F655-417C-91A4-E063A6315DEE}" cxnId="{7D91ADC7-30FD-490A-A8DB-C6FA356379D0}" type="sibTrans">
      <dgm:prSet/>
      <dgm:spPr/>
      <dgm:t>
        <a:bodyPr/>
        <a:lstStyle/>
        <a:p>
          <a:endParaRPr lang="zh-CN" altLang="en-US"/>
        </a:p>
      </dgm:t>
    </dgm:pt>
    <dgm:pt modelId="{A8D8C26C-ADA6-40FA-82C0-E57E425AE673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我的档案</a:t>
          </a:r>
        </a:p>
      </dgm:t>
    </dgm:pt>
    <dgm:pt modelId="{95BA9239-0B8D-499D-894D-BC1C31EE4832}" cxnId="{4AFE96B7-607E-439D-BF1A-D4EAEC0580CE}" type="parTrans">
      <dgm:prSet/>
      <dgm:spPr/>
      <dgm:t>
        <a:bodyPr/>
        <a:lstStyle/>
        <a:p>
          <a:endParaRPr lang="zh-CN" altLang="en-US"/>
        </a:p>
      </dgm:t>
    </dgm:pt>
    <dgm:pt modelId="{70CC80F1-6134-4A30-A6D2-DDF7D75CE741}" cxnId="{4AFE96B7-607E-439D-BF1A-D4EAEC0580CE}" type="sibTrans">
      <dgm:prSet/>
      <dgm:spPr/>
      <dgm:t>
        <a:bodyPr/>
        <a:lstStyle/>
        <a:p>
          <a:endParaRPr lang="zh-CN" altLang="en-US"/>
        </a:p>
      </dgm:t>
    </dgm:pt>
    <dgm:pt modelId="{BB1C656C-A1B4-4365-A0D7-8756A869072E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我的资料</a:t>
          </a:r>
        </a:p>
      </dgm:t>
    </dgm:pt>
    <dgm:pt modelId="{96CE7D00-E08C-47B8-A835-B62E5EAF7EDF}" cxnId="{FD44F8E4-784A-40ED-9F1E-5B8F0D8F6BEA}" type="parTrans">
      <dgm:prSet/>
      <dgm:spPr/>
      <dgm:t>
        <a:bodyPr/>
        <a:lstStyle/>
        <a:p>
          <a:endParaRPr lang="zh-CN" altLang="en-US"/>
        </a:p>
      </dgm:t>
    </dgm:pt>
    <dgm:pt modelId="{872AFAA4-0B5C-4EEF-B23D-9297A02C30E8}" cxnId="{FD44F8E4-784A-40ED-9F1E-5B8F0D8F6BEA}" type="sibTrans">
      <dgm:prSet/>
      <dgm:spPr/>
      <dgm:t>
        <a:bodyPr/>
        <a:lstStyle/>
        <a:p>
          <a:endParaRPr lang="zh-CN" altLang="en-US"/>
        </a:p>
      </dgm:t>
    </dgm:pt>
    <dgm:pt modelId="{7AB6ADD1-C45A-4EBB-9F83-14BA38C5EBCF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个人资料</a:t>
          </a:r>
        </a:p>
      </dgm:t>
    </dgm:pt>
    <dgm:pt modelId="{40696A92-0C15-4DD8-91C2-D5F8A7401F05}" cxnId="{2604A955-C10A-471A-A366-3E69ECAFFBB7}" type="parTrans">
      <dgm:prSet/>
      <dgm:spPr/>
      <dgm:t>
        <a:bodyPr/>
        <a:lstStyle/>
        <a:p>
          <a:endParaRPr lang="zh-CN" altLang="en-US"/>
        </a:p>
      </dgm:t>
    </dgm:pt>
    <dgm:pt modelId="{8429B5CE-9181-4FAF-AE72-E9E1C2133976}" cxnId="{2604A955-C10A-471A-A366-3E69ECAFFBB7}" type="sibTrans">
      <dgm:prSet/>
      <dgm:spPr/>
      <dgm:t>
        <a:bodyPr/>
        <a:lstStyle/>
        <a:p>
          <a:endParaRPr lang="zh-CN" altLang="en-US"/>
        </a:p>
      </dgm:t>
    </dgm:pt>
    <dgm:pt modelId="{AB200166-8E8D-40F1-BE59-696896850145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消息</a:t>
          </a:r>
        </a:p>
      </dgm:t>
    </dgm:pt>
    <dgm:pt modelId="{B412A3DD-2AEA-4256-965C-0BA2BF7B4A31}" cxnId="{E4B21658-AC68-4B78-8B91-76876457C56C}" type="parTrans">
      <dgm:prSet/>
      <dgm:spPr/>
      <dgm:t>
        <a:bodyPr/>
        <a:lstStyle/>
        <a:p>
          <a:endParaRPr lang="zh-CN" altLang="en-US"/>
        </a:p>
      </dgm:t>
    </dgm:pt>
    <dgm:pt modelId="{20B58F33-F64B-463A-9C38-C79DF0D386DC}" cxnId="{E4B21658-AC68-4B78-8B91-76876457C56C}" type="sibTrans">
      <dgm:prSet/>
      <dgm:spPr/>
      <dgm:t>
        <a:bodyPr/>
        <a:lstStyle/>
        <a:p>
          <a:endParaRPr lang="zh-CN" altLang="en-US"/>
        </a:p>
      </dgm:t>
    </dgm:pt>
    <dgm:pt modelId="{6DC9D73C-A81A-4D6B-BE03-980CCB0DE4E7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我的收藏</a:t>
          </a:r>
        </a:p>
      </dgm:t>
    </dgm:pt>
    <dgm:pt modelId="{83BF937B-60B5-4543-9872-F882CB601C07}" cxnId="{4C4A084C-8AE9-4C3B-980A-300FE0A24F2D}" type="parTrans">
      <dgm:prSet/>
      <dgm:spPr/>
      <dgm:t>
        <a:bodyPr/>
        <a:lstStyle/>
        <a:p>
          <a:endParaRPr lang="zh-CN" altLang="en-US"/>
        </a:p>
      </dgm:t>
    </dgm:pt>
    <dgm:pt modelId="{523CC49B-5A1E-4563-A022-61AF3B83BB98}" cxnId="{4C4A084C-8AE9-4C3B-980A-300FE0A24F2D}" type="sibTrans">
      <dgm:prSet/>
      <dgm:spPr/>
      <dgm:t>
        <a:bodyPr/>
        <a:lstStyle/>
        <a:p>
          <a:endParaRPr lang="zh-CN" altLang="en-US"/>
        </a:p>
      </dgm:t>
    </dgm:pt>
    <dgm:pt modelId="{064CF8C1-65AB-4FCD-874E-6367A8652842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系统设置</a:t>
          </a:r>
        </a:p>
      </dgm:t>
    </dgm:pt>
    <dgm:pt modelId="{C7D5B377-2AA4-44B1-BB1B-24C877D8D545}" cxnId="{BC77CE3E-C65D-4FEF-8C11-8E721FD80AE3}" type="parTrans">
      <dgm:prSet/>
      <dgm:spPr/>
      <dgm:t>
        <a:bodyPr/>
        <a:lstStyle/>
        <a:p>
          <a:endParaRPr lang="zh-CN" altLang="en-US"/>
        </a:p>
      </dgm:t>
    </dgm:pt>
    <dgm:pt modelId="{8C9493D1-4B0B-48AD-A578-E1307B36C49C}" cxnId="{BC77CE3E-C65D-4FEF-8C11-8E721FD80AE3}" type="sibTrans">
      <dgm:prSet/>
      <dgm:spPr/>
      <dgm:t>
        <a:bodyPr/>
        <a:lstStyle/>
        <a:p>
          <a:endParaRPr lang="zh-CN" altLang="en-US"/>
        </a:p>
      </dgm:t>
    </dgm:pt>
    <dgm:pt modelId="{8B2AC91F-0B87-42AC-9EDB-B06BA4394CF3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身份认证</a:t>
          </a:r>
        </a:p>
      </dgm:t>
    </dgm:pt>
    <dgm:pt modelId="{1362B703-9E21-4564-9202-49D8C822EB56}" cxnId="{05733D81-4A71-4470-9AC5-5348CEE4AB5E}" type="parTrans">
      <dgm:prSet/>
      <dgm:spPr/>
      <dgm:t>
        <a:bodyPr/>
        <a:lstStyle/>
        <a:p>
          <a:endParaRPr lang="zh-CN" altLang="en-US"/>
        </a:p>
      </dgm:t>
    </dgm:pt>
    <dgm:pt modelId="{1DD178D3-05B1-403B-95BA-F47D283BD1B5}" cxnId="{05733D81-4A71-4470-9AC5-5348CEE4AB5E}" type="sibTrans">
      <dgm:prSet/>
      <dgm:spPr/>
      <dgm:t>
        <a:bodyPr/>
        <a:lstStyle/>
        <a:p>
          <a:endParaRPr lang="zh-CN" altLang="en-US"/>
        </a:p>
      </dgm:t>
    </dgm:pt>
    <dgm:pt modelId="{91FC33C4-F93F-45D9-B66C-C110C7066650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反馈意见</a:t>
          </a:r>
        </a:p>
      </dgm:t>
    </dgm:pt>
    <dgm:pt modelId="{11AC88D6-7617-4139-B9BE-22D8F13EE89A}" cxnId="{D71233B2-6405-469B-BCB8-EB4E20E0B43B}" type="parTrans">
      <dgm:prSet/>
      <dgm:spPr/>
      <dgm:t>
        <a:bodyPr/>
        <a:lstStyle/>
        <a:p>
          <a:endParaRPr lang="zh-CN" altLang="en-US"/>
        </a:p>
      </dgm:t>
    </dgm:pt>
    <dgm:pt modelId="{5061596D-746C-4E7B-BD1E-57B0FB7A995E}" cxnId="{D71233B2-6405-469B-BCB8-EB4E20E0B43B}" type="sibTrans">
      <dgm:prSet/>
      <dgm:spPr/>
      <dgm:t>
        <a:bodyPr/>
        <a:lstStyle/>
        <a:p>
          <a:endParaRPr lang="zh-CN" altLang="en-US"/>
        </a:p>
      </dgm:t>
    </dgm:pt>
    <dgm:pt modelId="{962126C8-739A-47BB-80B7-4C96E26E7A9F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个</a:t>
          </a:r>
          <a:endParaRPr lang="en-US" altLang="zh-CN" dirty="0"/>
        </a:p>
        <a:p>
          <a:r>
            <a:rPr lang="zh-CN" altLang="en-US" dirty="0"/>
            <a:t>人</a:t>
          </a:r>
        </a:p>
      </dgm:t>
    </dgm:pt>
    <dgm:pt modelId="{5828B33A-7C79-44C2-8D54-4647A44BB8D2}" cxnId="{AE082670-05A7-43A1-B9AD-3AD2B7522B24}" type="parTrans">
      <dgm:prSet/>
      <dgm:spPr/>
      <dgm:t>
        <a:bodyPr/>
        <a:lstStyle/>
        <a:p>
          <a:endParaRPr lang="zh-CN" altLang="en-US"/>
        </a:p>
      </dgm:t>
    </dgm:pt>
    <dgm:pt modelId="{97052AA5-2B98-44A3-8E91-115DAEB3F15E}" cxnId="{AE082670-05A7-43A1-B9AD-3AD2B7522B24}" type="sibTrans">
      <dgm:prSet/>
      <dgm:spPr/>
      <dgm:t>
        <a:bodyPr/>
        <a:lstStyle/>
        <a:p>
          <a:endParaRPr lang="zh-CN" altLang="en-US"/>
        </a:p>
      </dgm:t>
    </dgm:pt>
    <dgm:pt modelId="{E3F4D8BE-3564-4662-ABBD-985DC0A315DE}">
      <dgm:prSet/>
      <dgm:spPr>
        <a:solidFill>
          <a:srgbClr val="C00000"/>
        </a:solidFill>
      </dgm:spPr>
      <dgm:t>
        <a:bodyPr/>
        <a:lstStyle/>
        <a:p>
          <a:endParaRPr lang="zh-CN" altLang="en-US"/>
        </a:p>
      </dgm:t>
    </dgm:pt>
    <dgm:pt modelId="{8FB7CEF3-6D72-4CC0-995B-EEA9FB1B10EA}" cxnId="{D24033B8-9378-4923-B901-06C3BD287E45}" type="parTrans">
      <dgm:prSet/>
      <dgm:spPr/>
      <dgm:t>
        <a:bodyPr/>
        <a:lstStyle/>
        <a:p>
          <a:endParaRPr lang="zh-CN" altLang="en-US"/>
        </a:p>
      </dgm:t>
    </dgm:pt>
    <dgm:pt modelId="{6BEC8328-4D0A-42FB-AB83-DC2959853D00}" cxnId="{D24033B8-9378-4923-B901-06C3BD287E45}" type="sibTrans">
      <dgm:prSet/>
      <dgm:spPr/>
      <dgm:t>
        <a:bodyPr/>
        <a:lstStyle/>
        <a:p>
          <a:endParaRPr lang="zh-CN" altLang="en-US"/>
        </a:p>
      </dgm:t>
    </dgm:pt>
    <dgm:pt modelId="{71250B75-A14F-4261-B7DA-B3029608EFB7}">
      <dgm:prSet phldrT="[文本]"/>
      <dgm:spPr/>
      <dgm:t>
        <a:bodyPr/>
        <a:lstStyle/>
        <a:p>
          <a:endParaRPr lang="zh-CN" altLang="en-US" dirty="0">
            <a:solidFill>
              <a:schemeClr val="bg1">
                <a:lumMod val="65000"/>
              </a:schemeClr>
            </a:solidFill>
            <a:latin typeface="苹方 常规" panose="020B0300000000000000" pitchFamily="34" charset="-122"/>
            <a:ea typeface="苹方 常规" panose="020B0300000000000000" pitchFamily="34" charset="-122"/>
          </a:endParaRPr>
        </a:p>
      </dgm:t>
    </dgm:pt>
    <dgm:pt modelId="{7E3A1AB8-DAAE-446F-94D1-A6D2F22614B8}" cxnId="{4368A748-05D5-4EC6-865B-900846FF2243}" type="parTrans">
      <dgm:prSet/>
      <dgm:spPr/>
      <dgm:t>
        <a:bodyPr/>
        <a:lstStyle/>
        <a:p>
          <a:endParaRPr lang="zh-CN" altLang="en-US"/>
        </a:p>
      </dgm:t>
    </dgm:pt>
    <dgm:pt modelId="{B23C6878-539E-4436-ADA0-9D4B6DF2FF50}" cxnId="{4368A748-05D5-4EC6-865B-900846FF2243}" type="sibTrans">
      <dgm:prSet/>
      <dgm:spPr/>
      <dgm:t>
        <a:bodyPr/>
        <a:lstStyle/>
        <a:p>
          <a:endParaRPr lang="zh-CN" altLang="en-US"/>
        </a:p>
      </dgm:t>
    </dgm:pt>
    <dgm:pt modelId="{04CB6190-FEF8-4D86-BDA0-6F247739288C}" type="pres">
      <dgm:prSet presAssocID="{FD21A4F7-53F0-4EDC-AAF3-29BB5DC0F87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ADF8388-61DC-4AF9-ACC5-99CC72B41ED6}" type="pres">
      <dgm:prSet presAssocID="{FD21A4F7-53F0-4EDC-AAF3-29BB5DC0F879}" presName="hierFlow" presStyleCnt="0"/>
      <dgm:spPr/>
    </dgm:pt>
    <dgm:pt modelId="{9EB9F085-88EA-42C2-B89D-4ED364747991}" type="pres">
      <dgm:prSet presAssocID="{FD21A4F7-53F0-4EDC-AAF3-29BB5DC0F879}" presName="firstBuf" presStyleCnt="0"/>
      <dgm:spPr/>
    </dgm:pt>
    <dgm:pt modelId="{03773B81-B89F-4A30-99E9-C99BCC95CF95}" type="pres">
      <dgm:prSet presAssocID="{FD21A4F7-53F0-4EDC-AAF3-29BB5DC0F87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24190F2-7E95-4E42-904B-C6F4225ED318}" type="pres">
      <dgm:prSet presAssocID="{34279875-3F23-4619-8BEC-6E305FAE685A}" presName="Name14" presStyleCnt="0"/>
      <dgm:spPr/>
    </dgm:pt>
    <dgm:pt modelId="{613E9A6C-D5A6-4D39-8F7C-D8342645F2ED}" type="pres">
      <dgm:prSet presAssocID="{34279875-3F23-4619-8BEC-6E305FAE685A}" presName="level1Shape" presStyleLbl="node0" presStyleIdx="0" presStyleCnt="1" custAng="10800000" custFlipVert="1" custScaleX="2000000" custScaleY="1250234" custLinFactY="-1200000" custLinFactNeighborX="-75572" custLinFactNeighborY="-1281919">
        <dgm:presLayoutVars>
          <dgm:chPref val="3"/>
        </dgm:presLayoutVars>
      </dgm:prSet>
      <dgm:spPr/>
    </dgm:pt>
    <dgm:pt modelId="{85A79776-52AD-48F5-918B-D3BD4891C60F}" type="pres">
      <dgm:prSet presAssocID="{34279875-3F23-4619-8BEC-6E305FAE685A}" presName="hierChild2" presStyleCnt="0"/>
      <dgm:spPr/>
    </dgm:pt>
    <dgm:pt modelId="{2443173B-6851-4BB7-B620-B53C983458BB}" type="pres">
      <dgm:prSet presAssocID="{66F1AB37-7918-4342-A7FA-8D3ADC9120F3}" presName="Name19" presStyleLbl="parChTrans1D2" presStyleIdx="0" presStyleCnt="6"/>
      <dgm:spPr/>
    </dgm:pt>
    <dgm:pt modelId="{3A405CC9-BCC0-43CF-8D2D-5457D44659FD}" type="pres">
      <dgm:prSet presAssocID="{A9E3814D-1A6D-445E-AC34-96869B920E77}" presName="Name21" presStyleCnt="0"/>
      <dgm:spPr/>
    </dgm:pt>
    <dgm:pt modelId="{6C739094-D6A3-447D-B897-57CB909A01D6}" type="pres">
      <dgm:prSet presAssocID="{A9E3814D-1A6D-445E-AC34-96869B920E77}" presName="level2Shape" presStyleLbl="node2" presStyleIdx="0" presStyleCnt="6" custScaleX="1570910" custScaleY="795190" custLinFactX="200000" custLinFactY="-100000" custLinFactNeighborX="297550" custLinFactNeighborY="-120145"/>
      <dgm:spPr/>
    </dgm:pt>
    <dgm:pt modelId="{E27EE19B-8787-42C8-8D7D-BF2B124D7D26}" type="pres">
      <dgm:prSet presAssocID="{A9E3814D-1A6D-445E-AC34-96869B920E77}" presName="hierChild3" presStyleCnt="0"/>
      <dgm:spPr/>
    </dgm:pt>
    <dgm:pt modelId="{2F9EDC1C-FC7B-4B2A-B60C-D7CB3E01BEC5}" type="pres">
      <dgm:prSet presAssocID="{0FAA0C1B-F0F5-40C4-929B-96F06DB0B479}" presName="Name19" presStyleLbl="parChTrans1D2" presStyleIdx="1" presStyleCnt="6"/>
      <dgm:spPr/>
    </dgm:pt>
    <dgm:pt modelId="{A000851A-9C8F-4ECB-BF44-C84359C2F60F}" type="pres">
      <dgm:prSet presAssocID="{A6AB663F-FAF0-43E1-8C2D-6941112DC567}" presName="Name21" presStyleCnt="0"/>
      <dgm:spPr/>
    </dgm:pt>
    <dgm:pt modelId="{7D904AA6-0AE1-4832-92E0-EA8617BAC67D}" type="pres">
      <dgm:prSet presAssocID="{A6AB663F-FAF0-43E1-8C2D-6941112DC567}" presName="level2Shape" presStyleLbl="node2" presStyleIdx="1" presStyleCnt="6" custScaleX="1570910" custScaleY="701015" custLinFactY="-100000" custLinFactNeighborX="-28281" custLinFactNeighborY="-135383"/>
      <dgm:spPr/>
    </dgm:pt>
    <dgm:pt modelId="{80AA8C7D-FC2E-4483-BD10-1F3A8CEA1B83}" type="pres">
      <dgm:prSet presAssocID="{A6AB663F-FAF0-43E1-8C2D-6941112DC567}" presName="hierChild3" presStyleCnt="0"/>
      <dgm:spPr/>
    </dgm:pt>
    <dgm:pt modelId="{0EF1FB3F-D9EB-48DB-8259-03BBED2F67C0}" type="pres">
      <dgm:prSet presAssocID="{D491C05D-4E34-4CA2-8480-B180E8FCF96F}" presName="Name19" presStyleLbl="parChTrans1D3" presStyleIdx="0" presStyleCnt="41"/>
      <dgm:spPr/>
    </dgm:pt>
    <dgm:pt modelId="{1B5EE7D0-4F89-4084-9BA6-C7C8CAA1B444}" type="pres">
      <dgm:prSet presAssocID="{AAFD9177-CC9C-4C73-8BBD-B8C785AAD0F7}" presName="Name21" presStyleCnt="0"/>
      <dgm:spPr/>
    </dgm:pt>
    <dgm:pt modelId="{27DD11A1-62C3-44C4-ACC5-F2214989A7D2}" type="pres">
      <dgm:prSet presAssocID="{AAFD9177-CC9C-4C73-8BBD-B8C785AAD0F7}" presName="level2Shape" presStyleLbl="node3" presStyleIdx="0" presStyleCnt="41" custScaleX="290689" custScaleY="1175648" custLinFactY="700000" custLinFactNeighborX="-28281" custLinFactNeighborY="772470"/>
      <dgm:spPr/>
    </dgm:pt>
    <dgm:pt modelId="{2EFC436D-DB2B-490C-B983-6E77574260BB}" type="pres">
      <dgm:prSet presAssocID="{AAFD9177-CC9C-4C73-8BBD-B8C785AAD0F7}" presName="hierChild3" presStyleCnt="0"/>
      <dgm:spPr/>
    </dgm:pt>
    <dgm:pt modelId="{C66F5AEE-A160-48B1-B353-923CE20C981B}" type="pres">
      <dgm:prSet presAssocID="{53017767-97D4-4974-A72F-2DB70D218F59}" presName="Name19" presStyleLbl="parChTrans1D3" presStyleIdx="1" presStyleCnt="41"/>
      <dgm:spPr/>
    </dgm:pt>
    <dgm:pt modelId="{5C5F9373-F5AC-4522-B5CB-BD654C7C7250}" type="pres">
      <dgm:prSet presAssocID="{26A31EB0-2CB1-4793-B376-71A137FE7316}" presName="Name21" presStyleCnt="0"/>
      <dgm:spPr/>
    </dgm:pt>
    <dgm:pt modelId="{2C8BFEF4-44EA-4D8B-B732-025C78172E40}" type="pres">
      <dgm:prSet presAssocID="{26A31EB0-2CB1-4793-B376-71A137FE7316}" presName="level2Shape" presStyleLbl="node3" presStyleIdx="1" presStyleCnt="41" custScaleX="290689" custScaleY="1175648" custLinFactY="700000" custLinFactNeighborX="-28281" custLinFactNeighborY="772470"/>
      <dgm:spPr/>
    </dgm:pt>
    <dgm:pt modelId="{802458A5-14D8-4D6C-9A3A-FB967A0CC52A}" type="pres">
      <dgm:prSet presAssocID="{26A31EB0-2CB1-4793-B376-71A137FE7316}" presName="hierChild3" presStyleCnt="0"/>
      <dgm:spPr/>
    </dgm:pt>
    <dgm:pt modelId="{DD9994B1-E742-44D5-9565-74F9DF68C4CE}" type="pres">
      <dgm:prSet presAssocID="{EB76B995-5E15-4732-8AA9-6CCB171D1107}" presName="Name19" presStyleLbl="parChTrans1D3" presStyleIdx="2" presStyleCnt="41"/>
      <dgm:spPr/>
    </dgm:pt>
    <dgm:pt modelId="{ED2A7D7D-DEBE-458F-926A-5E1019C7223E}" type="pres">
      <dgm:prSet presAssocID="{2A6A9A3D-C90C-4760-A8BD-CF76E0B96C9E}" presName="Name21" presStyleCnt="0"/>
      <dgm:spPr/>
    </dgm:pt>
    <dgm:pt modelId="{06E958B6-A204-43E2-8341-2B9B6C53538B}" type="pres">
      <dgm:prSet presAssocID="{2A6A9A3D-C90C-4760-A8BD-CF76E0B96C9E}" presName="level2Shape" presStyleLbl="node3" presStyleIdx="2" presStyleCnt="41" custScaleX="290689" custScaleY="1175648" custLinFactY="700000" custLinFactNeighborX="-28281" custLinFactNeighborY="772470"/>
      <dgm:spPr/>
    </dgm:pt>
    <dgm:pt modelId="{26A12C96-B48F-4D4F-8C62-6A27DC317C10}" type="pres">
      <dgm:prSet presAssocID="{2A6A9A3D-C90C-4760-A8BD-CF76E0B96C9E}" presName="hierChild3" presStyleCnt="0"/>
      <dgm:spPr/>
    </dgm:pt>
    <dgm:pt modelId="{2F84ABC7-21A5-4877-812B-61779AA430EC}" type="pres">
      <dgm:prSet presAssocID="{FC19D084-7D81-4CA5-94BA-A97F17203BA0}" presName="Name19" presStyleLbl="parChTrans1D3" presStyleIdx="3" presStyleCnt="41"/>
      <dgm:spPr/>
    </dgm:pt>
    <dgm:pt modelId="{27EC3070-E9B4-4B65-9AB3-7BFB207B753C}" type="pres">
      <dgm:prSet presAssocID="{0207DDB2-BD12-4361-AE3E-D695F902D1FF}" presName="Name21" presStyleCnt="0"/>
      <dgm:spPr/>
    </dgm:pt>
    <dgm:pt modelId="{D1C26369-2ADE-4276-8023-A72EBD46E5F6}" type="pres">
      <dgm:prSet presAssocID="{0207DDB2-BD12-4361-AE3E-D695F902D1FF}" presName="level2Shape" presStyleLbl="node3" presStyleIdx="3" presStyleCnt="41" custScaleX="290689" custScaleY="1175648" custLinFactY="700000" custLinFactNeighborX="-28281" custLinFactNeighborY="772470"/>
      <dgm:spPr/>
    </dgm:pt>
    <dgm:pt modelId="{64B52A08-9131-4417-AB71-9332838B2B13}" type="pres">
      <dgm:prSet presAssocID="{0207DDB2-BD12-4361-AE3E-D695F902D1FF}" presName="hierChild3" presStyleCnt="0"/>
      <dgm:spPr/>
    </dgm:pt>
    <dgm:pt modelId="{3DC6B5A9-0B0E-4601-BD07-6B4C3D40DD34}" type="pres">
      <dgm:prSet presAssocID="{6EF649F9-31EB-485E-89C5-DE707C5722A0}" presName="Name19" presStyleLbl="parChTrans1D3" presStyleIdx="4" presStyleCnt="41"/>
      <dgm:spPr/>
    </dgm:pt>
    <dgm:pt modelId="{C7C0B10E-710E-4BB9-A27B-64AB96A710F2}" type="pres">
      <dgm:prSet presAssocID="{6826E54D-F947-47C8-8B85-1351F6E74420}" presName="Name21" presStyleCnt="0"/>
      <dgm:spPr/>
    </dgm:pt>
    <dgm:pt modelId="{3E7200D3-68A4-44ED-A882-FBE59A1AC479}" type="pres">
      <dgm:prSet presAssocID="{6826E54D-F947-47C8-8B85-1351F6E74420}" presName="level2Shape" presStyleLbl="node3" presStyleIdx="4" presStyleCnt="41" custScaleX="290689" custScaleY="1175648" custLinFactY="700000" custLinFactNeighborX="-28281" custLinFactNeighborY="772470"/>
      <dgm:spPr/>
    </dgm:pt>
    <dgm:pt modelId="{AF76A763-F9BE-49F1-A055-B632FE416994}" type="pres">
      <dgm:prSet presAssocID="{6826E54D-F947-47C8-8B85-1351F6E74420}" presName="hierChild3" presStyleCnt="0"/>
      <dgm:spPr/>
    </dgm:pt>
    <dgm:pt modelId="{0D288C4F-7E21-43B9-8C3D-5FB2C3DF7086}" type="pres">
      <dgm:prSet presAssocID="{041BE86A-F4D7-4CEE-BA9C-49B9ADC4BD48}" presName="Name19" presStyleLbl="parChTrans1D3" presStyleIdx="5" presStyleCnt="41"/>
      <dgm:spPr/>
    </dgm:pt>
    <dgm:pt modelId="{9C7AA3F9-4C1E-41E1-863E-E3CCFEBE8EFF}" type="pres">
      <dgm:prSet presAssocID="{3F9DE746-D829-401D-B39E-F37890F6AA01}" presName="Name21" presStyleCnt="0"/>
      <dgm:spPr/>
    </dgm:pt>
    <dgm:pt modelId="{7C03F593-6074-4C84-B0DC-18908A2310A1}" type="pres">
      <dgm:prSet presAssocID="{3F9DE746-D829-401D-B39E-F37890F6AA01}" presName="level2Shape" presStyleLbl="node3" presStyleIdx="5" presStyleCnt="41" custScaleX="290689" custScaleY="1175648" custLinFactY="700000" custLinFactNeighborX="-28281" custLinFactNeighborY="772470"/>
      <dgm:spPr/>
    </dgm:pt>
    <dgm:pt modelId="{25CE79F7-A70E-49CD-80EA-FE01E6C6A1CE}" type="pres">
      <dgm:prSet presAssocID="{3F9DE746-D829-401D-B39E-F37890F6AA01}" presName="hierChild3" presStyleCnt="0"/>
      <dgm:spPr/>
    </dgm:pt>
    <dgm:pt modelId="{CB668186-994F-4812-9F11-886B2336F66C}" type="pres">
      <dgm:prSet presAssocID="{9EBEF95B-25DE-45C5-90BE-41CA100AB71F}" presName="Name19" presStyleLbl="parChTrans1D3" presStyleIdx="6" presStyleCnt="41"/>
      <dgm:spPr/>
    </dgm:pt>
    <dgm:pt modelId="{39A8B6BC-0F42-495B-A1C7-B040587EE7D2}" type="pres">
      <dgm:prSet presAssocID="{A213B159-1C4C-4A1A-A75E-15467E91F600}" presName="Name21" presStyleCnt="0"/>
      <dgm:spPr/>
    </dgm:pt>
    <dgm:pt modelId="{7A347F30-F517-471A-9183-0919F499CDEF}" type="pres">
      <dgm:prSet presAssocID="{A213B159-1C4C-4A1A-A75E-15467E91F600}" presName="level2Shape" presStyleLbl="node3" presStyleIdx="6" presStyleCnt="41" custScaleX="290689" custScaleY="1175648" custLinFactY="700000" custLinFactNeighborX="-28281" custLinFactNeighborY="772470"/>
      <dgm:spPr/>
    </dgm:pt>
    <dgm:pt modelId="{1130D0E0-FD80-456B-BD22-7E231A572A04}" type="pres">
      <dgm:prSet presAssocID="{A213B159-1C4C-4A1A-A75E-15467E91F600}" presName="hierChild3" presStyleCnt="0"/>
      <dgm:spPr/>
    </dgm:pt>
    <dgm:pt modelId="{F77E69E3-1A93-40C3-AA06-1DE0DEC8E78E}" type="pres">
      <dgm:prSet presAssocID="{A253A947-43FA-4BC1-9215-49A26D11A4CF}" presName="Name19" presStyleLbl="parChTrans1D3" presStyleIdx="7" presStyleCnt="41"/>
      <dgm:spPr/>
    </dgm:pt>
    <dgm:pt modelId="{59CAC5BB-9C69-4CEA-BB7B-38C75131A097}" type="pres">
      <dgm:prSet presAssocID="{ED0147BB-D023-49A2-9A6F-CFB672A66909}" presName="Name21" presStyleCnt="0"/>
      <dgm:spPr/>
    </dgm:pt>
    <dgm:pt modelId="{A6A9D04A-4397-4601-A50E-4A6AA3B1CC74}" type="pres">
      <dgm:prSet presAssocID="{ED0147BB-D023-49A2-9A6F-CFB672A66909}" presName="level2Shape" presStyleLbl="node3" presStyleIdx="7" presStyleCnt="41" custScaleX="290689" custScaleY="1175648" custLinFactY="700000" custLinFactNeighborX="-28281" custLinFactNeighborY="772470"/>
      <dgm:spPr/>
    </dgm:pt>
    <dgm:pt modelId="{D449EED5-EB81-46AD-AA64-DB4D6CDCDE6E}" type="pres">
      <dgm:prSet presAssocID="{ED0147BB-D023-49A2-9A6F-CFB672A66909}" presName="hierChild3" presStyleCnt="0"/>
      <dgm:spPr/>
    </dgm:pt>
    <dgm:pt modelId="{9C3DD32F-A4DE-4A7B-817E-CF8271229936}" type="pres">
      <dgm:prSet presAssocID="{3446D8D1-C2B2-445E-9A75-D7A2DE325414}" presName="Name19" presStyleLbl="parChTrans1D3" presStyleIdx="8" presStyleCnt="41"/>
      <dgm:spPr/>
    </dgm:pt>
    <dgm:pt modelId="{D3DC115E-D5E1-4757-AB22-1C2ACE0DB6ED}" type="pres">
      <dgm:prSet presAssocID="{B3B35A1C-2EE1-44A4-B4D8-D5B31FC15DFD}" presName="Name21" presStyleCnt="0"/>
      <dgm:spPr/>
    </dgm:pt>
    <dgm:pt modelId="{2BBF0B98-1ABD-4A49-9F3F-1DFB149926FC}" type="pres">
      <dgm:prSet presAssocID="{B3B35A1C-2EE1-44A4-B4D8-D5B31FC15DFD}" presName="level2Shape" presStyleLbl="node3" presStyleIdx="8" presStyleCnt="41" custScaleX="290689" custScaleY="1175648" custLinFactY="700000" custLinFactNeighborX="-28281" custLinFactNeighborY="772470"/>
      <dgm:spPr/>
    </dgm:pt>
    <dgm:pt modelId="{6765316F-8449-484D-8ABD-9A48C938100A}" type="pres">
      <dgm:prSet presAssocID="{B3B35A1C-2EE1-44A4-B4D8-D5B31FC15DFD}" presName="hierChild3" presStyleCnt="0"/>
      <dgm:spPr/>
    </dgm:pt>
    <dgm:pt modelId="{A3BB559E-EEFE-48A6-B902-064620995E3E}" type="pres">
      <dgm:prSet presAssocID="{C73BB8EC-CA7E-4099-8E5B-79D9D71E0B9D}" presName="Name19" presStyleLbl="parChTrans1D3" presStyleIdx="9" presStyleCnt="41"/>
      <dgm:spPr/>
    </dgm:pt>
    <dgm:pt modelId="{867F12EB-BD42-4DB4-BC13-6FB353278B05}" type="pres">
      <dgm:prSet presAssocID="{44CCA377-994A-41E2-A716-FD56641E5014}" presName="Name21" presStyleCnt="0"/>
      <dgm:spPr/>
    </dgm:pt>
    <dgm:pt modelId="{F57B063D-F557-41B5-86E7-BD63E30C7E8C}" type="pres">
      <dgm:prSet presAssocID="{44CCA377-994A-41E2-A716-FD56641E5014}" presName="level2Shape" presStyleLbl="node3" presStyleIdx="9" presStyleCnt="41" custScaleX="290689" custScaleY="1175648" custLinFactY="700000" custLinFactNeighborX="-28281" custLinFactNeighborY="772470"/>
      <dgm:spPr/>
    </dgm:pt>
    <dgm:pt modelId="{3EE5F8B3-5CF3-414D-A996-8ABD1E51B6E7}" type="pres">
      <dgm:prSet presAssocID="{44CCA377-994A-41E2-A716-FD56641E5014}" presName="hierChild3" presStyleCnt="0"/>
      <dgm:spPr/>
    </dgm:pt>
    <dgm:pt modelId="{68A307A2-AF05-4CA9-8BA7-FBA35C4182E2}" type="pres">
      <dgm:prSet presAssocID="{2BEF3661-82C6-4439-8B80-DE0FDA5F3D2E}" presName="Name19" presStyleLbl="parChTrans1D2" presStyleIdx="2" presStyleCnt="6"/>
      <dgm:spPr/>
    </dgm:pt>
    <dgm:pt modelId="{0EC6C25F-593F-4893-B007-5A852D7AFD81}" type="pres">
      <dgm:prSet presAssocID="{551A7852-7992-4839-A5F9-F1A977050BC9}" presName="Name21" presStyleCnt="0"/>
      <dgm:spPr/>
    </dgm:pt>
    <dgm:pt modelId="{AAA54446-F5B1-4188-954A-7DC0D69D5FA2}" type="pres">
      <dgm:prSet presAssocID="{551A7852-7992-4839-A5F9-F1A977050BC9}" presName="level2Shape" presStyleLbl="node2" presStyleIdx="2" presStyleCnt="6" custScaleX="1570910" custScaleY="701015" custLinFactY="-100000" custLinFactNeighborX="-28281" custLinFactNeighborY="-135383"/>
      <dgm:spPr/>
    </dgm:pt>
    <dgm:pt modelId="{CC861FC1-EF85-4F67-956D-B1D52CD29119}" type="pres">
      <dgm:prSet presAssocID="{551A7852-7992-4839-A5F9-F1A977050BC9}" presName="hierChild3" presStyleCnt="0"/>
      <dgm:spPr/>
    </dgm:pt>
    <dgm:pt modelId="{8C7F51E0-748C-4412-B1CF-DED92D3FDA23}" type="pres">
      <dgm:prSet presAssocID="{DD773EBD-5D68-4393-99A9-C7592F89147D}" presName="Name19" presStyleLbl="parChTrans1D3" presStyleIdx="10" presStyleCnt="41"/>
      <dgm:spPr/>
    </dgm:pt>
    <dgm:pt modelId="{4DAE2CDD-37E4-4EEE-ADB9-884022BB5A94}" type="pres">
      <dgm:prSet presAssocID="{1333FF1B-F64B-4EF0-873C-67CCB3B7B8A2}" presName="Name21" presStyleCnt="0"/>
      <dgm:spPr/>
    </dgm:pt>
    <dgm:pt modelId="{04964524-B1C5-4A04-8540-531F2F3539BE}" type="pres">
      <dgm:prSet presAssocID="{1333FF1B-F64B-4EF0-873C-67CCB3B7B8A2}" presName="level2Shape" presStyleLbl="node3" presStyleIdx="10" presStyleCnt="41" custScaleX="328865" custScaleY="1223708" custLinFactY="700000" custLinFactNeighborX="-28281" custLinFactNeighborY="772470"/>
      <dgm:spPr/>
    </dgm:pt>
    <dgm:pt modelId="{DE9B0EEE-5BA7-4EF3-B23C-704343C802BF}" type="pres">
      <dgm:prSet presAssocID="{1333FF1B-F64B-4EF0-873C-67CCB3B7B8A2}" presName="hierChild3" presStyleCnt="0"/>
      <dgm:spPr/>
    </dgm:pt>
    <dgm:pt modelId="{98169DF9-7D6B-488E-84DE-64A484A7AB25}" type="pres">
      <dgm:prSet presAssocID="{1312BD6B-5F4A-4665-89E4-B1621BFD2B20}" presName="Name19" presStyleLbl="parChTrans1D3" presStyleIdx="11" presStyleCnt="41"/>
      <dgm:spPr/>
    </dgm:pt>
    <dgm:pt modelId="{F487DA22-6A6F-40AF-869E-2AB8A6ACC07F}" type="pres">
      <dgm:prSet presAssocID="{137AE839-A526-44C1-8B38-20FC0EEA92AF}" presName="Name21" presStyleCnt="0"/>
      <dgm:spPr/>
    </dgm:pt>
    <dgm:pt modelId="{70E691B8-A2E3-43EA-8331-315D8639070B}" type="pres">
      <dgm:prSet presAssocID="{137AE839-A526-44C1-8B38-20FC0EEA92AF}" presName="level2Shape" presStyleLbl="node3" presStyleIdx="11" presStyleCnt="41" custScaleX="328865" custScaleY="1223708" custLinFactY="700000" custLinFactNeighborX="-28281" custLinFactNeighborY="772470"/>
      <dgm:spPr/>
    </dgm:pt>
    <dgm:pt modelId="{8C91C586-A1A4-41F0-A2A3-EAE3D23AE452}" type="pres">
      <dgm:prSet presAssocID="{137AE839-A526-44C1-8B38-20FC0EEA92AF}" presName="hierChild3" presStyleCnt="0"/>
      <dgm:spPr/>
    </dgm:pt>
    <dgm:pt modelId="{39E792C0-A418-4B18-9263-7CA48656AA54}" type="pres">
      <dgm:prSet presAssocID="{5828B33A-7C79-44C2-8D54-4647A44BB8D2}" presName="Name19" presStyleLbl="parChTrans1D3" presStyleIdx="12" presStyleCnt="41"/>
      <dgm:spPr/>
    </dgm:pt>
    <dgm:pt modelId="{771D7E9D-33BE-458E-82B0-0C5273C133C9}" type="pres">
      <dgm:prSet presAssocID="{962126C8-739A-47BB-80B7-4C96E26E7A9F}" presName="Name21" presStyleCnt="0"/>
      <dgm:spPr/>
    </dgm:pt>
    <dgm:pt modelId="{24A350F9-8C80-44E6-AA88-6F95A4CC18CB}" type="pres">
      <dgm:prSet presAssocID="{962126C8-739A-47BB-80B7-4C96E26E7A9F}" presName="level2Shape" presStyleLbl="node3" presStyleIdx="12" presStyleCnt="41" custScaleX="328865" custScaleY="1223708" custLinFactY="700000" custLinFactNeighborX="-28281" custLinFactNeighborY="772470"/>
      <dgm:spPr/>
    </dgm:pt>
    <dgm:pt modelId="{39600EAE-6C0D-4845-B84B-7DEE521AB865}" type="pres">
      <dgm:prSet presAssocID="{962126C8-739A-47BB-80B7-4C96E26E7A9F}" presName="hierChild3" presStyleCnt="0"/>
      <dgm:spPr/>
    </dgm:pt>
    <dgm:pt modelId="{739A338E-1A52-425E-B671-1CC14DD994FF}" type="pres">
      <dgm:prSet presAssocID="{6B46E833-6BCA-4AB1-A040-734E31BE8BCE}" presName="Name19" presStyleLbl="parChTrans1D2" presStyleIdx="3" presStyleCnt="6"/>
      <dgm:spPr/>
    </dgm:pt>
    <dgm:pt modelId="{1DD944B4-A7B3-4B54-B898-7F7F2F1EF97F}" type="pres">
      <dgm:prSet presAssocID="{C09E31BB-3ED4-40CF-BE0A-583319C2313C}" presName="Name21" presStyleCnt="0"/>
      <dgm:spPr/>
    </dgm:pt>
    <dgm:pt modelId="{D82D9A59-1D80-4B28-8CE3-24ADC7A801AA}" type="pres">
      <dgm:prSet presAssocID="{C09E31BB-3ED4-40CF-BE0A-583319C2313C}" presName="level2Shape" presStyleLbl="node2" presStyleIdx="3" presStyleCnt="6" custScaleX="1570910" custScaleY="701015" custLinFactY="-100000" custLinFactNeighborX="-28281" custLinFactNeighborY="-135383"/>
      <dgm:spPr/>
    </dgm:pt>
    <dgm:pt modelId="{9D438B77-8897-420D-A44F-B8DE3EFFD461}" type="pres">
      <dgm:prSet presAssocID="{C09E31BB-3ED4-40CF-BE0A-583319C2313C}" presName="hierChild3" presStyleCnt="0"/>
      <dgm:spPr/>
    </dgm:pt>
    <dgm:pt modelId="{9BDEF913-C5F9-4B47-A9D5-D26BF016C368}" type="pres">
      <dgm:prSet presAssocID="{77AFCA5C-E8F7-462B-8DB2-9F57FF768B52}" presName="Name19" presStyleLbl="parChTrans1D3" presStyleIdx="13" presStyleCnt="41"/>
      <dgm:spPr/>
    </dgm:pt>
    <dgm:pt modelId="{1C31BC3A-AE85-48FA-9B3B-E794B5A9139B}" type="pres">
      <dgm:prSet presAssocID="{9DEA65F9-7682-4E83-8399-5206FA0070A5}" presName="Name21" presStyleCnt="0"/>
      <dgm:spPr/>
    </dgm:pt>
    <dgm:pt modelId="{9C1239C3-2A4C-4C76-B76B-36165ABE42D0}" type="pres">
      <dgm:prSet presAssocID="{9DEA65F9-7682-4E83-8399-5206FA0070A5}" presName="level2Shape" presStyleLbl="node3" presStyleIdx="13" presStyleCnt="41" custScaleX="291558" custScaleY="1234635" custLinFactY="700000" custLinFactNeighborX="-28281" custLinFactNeighborY="772470"/>
      <dgm:spPr/>
    </dgm:pt>
    <dgm:pt modelId="{E3993C39-3316-4593-9AFE-7E5F98055E97}" type="pres">
      <dgm:prSet presAssocID="{9DEA65F9-7682-4E83-8399-5206FA0070A5}" presName="hierChild3" presStyleCnt="0"/>
      <dgm:spPr/>
    </dgm:pt>
    <dgm:pt modelId="{823643BD-5AD6-44C7-ADD3-340F6FBC7545}" type="pres">
      <dgm:prSet presAssocID="{8D8C4401-8EED-49BE-8545-86AEFD0C7949}" presName="Name19" presStyleLbl="parChTrans1D3" presStyleIdx="14" presStyleCnt="41"/>
      <dgm:spPr/>
    </dgm:pt>
    <dgm:pt modelId="{63FDC236-38A2-4CA7-942E-0B1110A4B90F}" type="pres">
      <dgm:prSet presAssocID="{C4B81752-022C-4387-9181-3CDAF7828CA6}" presName="Name21" presStyleCnt="0"/>
      <dgm:spPr/>
    </dgm:pt>
    <dgm:pt modelId="{15BBC62E-7229-4328-955E-F0F5DADCF616}" type="pres">
      <dgm:prSet presAssocID="{C4B81752-022C-4387-9181-3CDAF7828CA6}" presName="level2Shape" presStyleLbl="node3" presStyleIdx="14" presStyleCnt="41" custScaleX="291558" custScaleY="1234635" custLinFactY="700000" custLinFactNeighborX="-28281" custLinFactNeighborY="772470"/>
      <dgm:spPr/>
    </dgm:pt>
    <dgm:pt modelId="{6E4CF6AC-5523-4B15-8C07-57060F47CE81}" type="pres">
      <dgm:prSet presAssocID="{C4B81752-022C-4387-9181-3CDAF7828CA6}" presName="hierChild3" presStyleCnt="0"/>
      <dgm:spPr/>
    </dgm:pt>
    <dgm:pt modelId="{D96779CD-5E96-4130-8273-E13F9231B7D0}" type="pres">
      <dgm:prSet presAssocID="{46E97A57-B97B-4450-960D-94D306E053CF}" presName="Name19" presStyleLbl="parChTrans1D3" presStyleIdx="15" presStyleCnt="41"/>
      <dgm:spPr/>
    </dgm:pt>
    <dgm:pt modelId="{BEF8E3A4-C6A0-4B2F-A57F-BB4D8D3BB103}" type="pres">
      <dgm:prSet presAssocID="{E7D3AC0E-74D4-4310-BA76-70D2C89EFDBF}" presName="Name21" presStyleCnt="0"/>
      <dgm:spPr/>
    </dgm:pt>
    <dgm:pt modelId="{C74EEEB5-35B3-4444-868B-B651630758CE}" type="pres">
      <dgm:prSet presAssocID="{E7D3AC0E-74D4-4310-BA76-70D2C89EFDBF}" presName="level2Shape" presStyleLbl="node3" presStyleIdx="15" presStyleCnt="41" custScaleX="291558" custScaleY="1234635" custLinFactY="700000" custLinFactNeighborX="-28281" custLinFactNeighborY="772470"/>
      <dgm:spPr/>
    </dgm:pt>
    <dgm:pt modelId="{A60A9070-FEEF-453A-8B82-3C6049AFA26A}" type="pres">
      <dgm:prSet presAssocID="{E7D3AC0E-74D4-4310-BA76-70D2C89EFDBF}" presName="hierChild3" presStyleCnt="0"/>
      <dgm:spPr/>
    </dgm:pt>
    <dgm:pt modelId="{93150C72-3E4E-496A-AE85-9C606780254B}" type="pres">
      <dgm:prSet presAssocID="{8FB7CEF3-6D72-4CC0-995B-EEA9FB1B10EA}" presName="Name19" presStyleLbl="parChTrans1D4" presStyleIdx="0" presStyleCnt="1"/>
      <dgm:spPr/>
    </dgm:pt>
    <dgm:pt modelId="{D8F21C26-40B4-4A3B-B786-D659CA6AD460}" type="pres">
      <dgm:prSet presAssocID="{E3F4D8BE-3564-4662-ABBD-985DC0A315DE}" presName="Name21" presStyleCnt="0"/>
      <dgm:spPr/>
    </dgm:pt>
    <dgm:pt modelId="{46B76DE5-1864-46C4-88F0-401C0CD24983}" type="pres">
      <dgm:prSet presAssocID="{E3F4D8BE-3564-4662-ABBD-985DC0A315DE}" presName="level2Shape" presStyleLbl="node4" presStyleIdx="0" presStyleCnt="1" custScaleX="283987" custScaleY="1400207" custLinFactY="1510545" custLinFactNeighborX="-29033" custLinFactNeighborY="1600000"/>
      <dgm:spPr/>
    </dgm:pt>
    <dgm:pt modelId="{AFB676AD-B180-47E0-A878-F68DCC589AAE}" type="pres">
      <dgm:prSet presAssocID="{E3F4D8BE-3564-4662-ABBD-985DC0A315DE}" presName="hierChild3" presStyleCnt="0"/>
      <dgm:spPr/>
    </dgm:pt>
    <dgm:pt modelId="{2FE53B8F-ABE5-4335-9426-1D63A66238E9}" type="pres">
      <dgm:prSet presAssocID="{580902E0-3F49-4A48-853B-ECCBA5D1785C}" presName="Name19" presStyleLbl="parChTrans1D3" presStyleIdx="16" presStyleCnt="41"/>
      <dgm:spPr/>
    </dgm:pt>
    <dgm:pt modelId="{39518C77-7254-4E02-9440-2A59085729DB}" type="pres">
      <dgm:prSet presAssocID="{1CC31720-EFEA-41FB-A4A1-D76F704D7BC8}" presName="Name21" presStyleCnt="0"/>
      <dgm:spPr/>
    </dgm:pt>
    <dgm:pt modelId="{36271353-47AA-4C7C-8D06-A17483D61393}" type="pres">
      <dgm:prSet presAssocID="{1CC31720-EFEA-41FB-A4A1-D76F704D7BC8}" presName="level2Shape" presStyleLbl="node3" presStyleIdx="16" presStyleCnt="41" custScaleX="291558" custScaleY="1234635" custLinFactY="700000" custLinFactNeighborX="-28281" custLinFactNeighborY="772470"/>
      <dgm:spPr/>
    </dgm:pt>
    <dgm:pt modelId="{6BAB98E2-665A-473B-B3CC-8862BF993758}" type="pres">
      <dgm:prSet presAssocID="{1CC31720-EFEA-41FB-A4A1-D76F704D7BC8}" presName="hierChild3" presStyleCnt="0"/>
      <dgm:spPr/>
    </dgm:pt>
    <dgm:pt modelId="{8A3968D4-CEA8-4D6B-BA25-9B9BEF8C7C34}" type="pres">
      <dgm:prSet presAssocID="{738721C2-C244-4FC4-BD81-2928596F5F4F}" presName="Name19" presStyleLbl="parChTrans1D3" presStyleIdx="17" presStyleCnt="41"/>
      <dgm:spPr/>
    </dgm:pt>
    <dgm:pt modelId="{4CE6D829-23C2-4050-B6AB-DF4A5B86E0A0}" type="pres">
      <dgm:prSet presAssocID="{4FC35BE9-637D-4F9A-846C-C3036F9E9472}" presName="Name21" presStyleCnt="0"/>
      <dgm:spPr/>
    </dgm:pt>
    <dgm:pt modelId="{7430187B-C480-46BA-AD69-9727815E579F}" type="pres">
      <dgm:prSet presAssocID="{4FC35BE9-637D-4F9A-846C-C3036F9E9472}" presName="level2Shape" presStyleLbl="node3" presStyleIdx="17" presStyleCnt="41" custScaleX="291558" custScaleY="1234635" custLinFactY="700000" custLinFactNeighborX="-28281" custLinFactNeighborY="787749"/>
      <dgm:spPr/>
    </dgm:pt>
    <dgm:pt modelId="{08D81613-DFEC-4524-AB71-56414837EB93}" type="pres">
      <dgm:prSet presAssocID="{4FC35BE9-637D-4F9A-846C-C3036F9E9472}" presName="hierChild3" presStyleCnt="0"/>
      <dgm:spPr/>
    </dgm:pt>
    <dgm:pt modelId="{FA4091CB-5247-4413-AD6A-28A3A000BF82}" type="pres">
      <dgm:prSet presAssocID="{977B94AA-F195-47DB-AF52-AD8169E729B6}" presName="Name19" presStyleLbl="parChTrans1D3" presStyleIdx="18" presStyleCnt="41"/>
      <dgm:spPr/>
    </dgm:pt>
    <dgm:pt modelId="{940C8A0A-0950-45C8-A94E-8BC42FAD156A}" type="pres">
      <dgm:prSet presAssocID="{CC1B1B1D-77DC-42F7-B5B9-D477217A34A6}" presName="Name21" presStyleCnt="0"/>
      <dgm:spPr/>
    </dgm:pt>
    <dgm:pt modelId="{5CEB0752-C51F-4ECC-B559-C6E9F451E266}" type="pres">
      <dgm:prSet presAssocID="{CC1B1B1D-77DC-42F7-B5B9-D477217A34A6}" presName="level2Shape" presStyleLbl="node3" presStyleIdx="18" presStyleCnt="41" custScaleX="291558" custScaleY="1234635" custLinFactY="700000" custLinFactNeighborX="-28281" custLinFactNeighborY="787749"/>
      <dgm:spPr/>
    </dgm:pt>
    <dgm:pt modelId="{77FB1078-1712-4AB8-AB36-5AB5216E6BEF}" type="pres">
      <dgm:prSet presAssocID="{CC1B1B1D-77DC-42F7-B5B9-D477217A34A6}" presName="hierChild3" presStyleCnt="0"/>
      <dgm:spPr/>
    </dgm:pt>
    <dgm:pt modelId="{0358E75F-7780-47A3-A7B8-D2470C338225}" type="pres">
      <dgm:prSet presAssocID="{D7F53B7F-0ABA-4D3B-8BB2-EEF83DC34F61}" presName="Name19" presStyleLbl="parChTrans1D3" presStyleIdx="19" presStyleCnt="41"/>
      <dgm:spPr/>
    </dgm:pt>
    <dgm:pt modelId="{40FF8DEA-13DA-4106-9D52-9273ACBF12E0}" type="pres">
      <dgm:prSet presAssocID="{CB4C8B80-CCCC-4661-8D9A-60B8387044CF}" presName="Name21" presStyleCnt="0"/>
      <dgm:spPr/>
    </dgm:pt>
    <dgm:pt modelId="{B6339C27-0D08-4AE1-81F2-8D7035CE3A58}" type="pres">
      <dgm:prSet presAssocID="{CB4C8B80-CCCC-4661-8D9A-60B8387044CF}" presName="level2Shape" presStyleLbl="node3" presStyleIdx="19" presStyleCnt="41" custScaleX="291558" custScaleY="1234635" custLinFactY="700000" custLinFactNeighborX="-28281" custLinFactNeighborY="787749"/>
      <dgm:spPr/>
    </dgm:pt>
    <dgm:pt modelId="{0AC6C9CE-2CE7-47F8-9577-1C6974E821AA}" type="pres">
      <dgm:prSet presAssocID="{CB4C8B80-CCCC-4661-8D9A-60B8387044CF}" presName="hierChild3" presStyleCnt="0"/>
      <dgm:spPr/>
    </dgm:pt>
    <dgm:pt modelId="{C024674D-6A5C-4737-BC93-5E94A6FA69D3}" type="pres">
      <dgm:prSet presAssocID="{8EE0BE76-4827-4791-B5B5-235C4BAD2C20}" presName="Name19" presStyleLbl="parChTrans1D3" presStyleIdx="20" presStyleCnt="41"/>
      <dgm:spPr/>
    </dgm:pt>
    <dgm:pt modelId="{C98FAA57-E6F9-49C4-AF0B-1C4F8306D7D7}" type="pres">
      <dgm:prSet presAssocID="{04EBCA53-F2C2-41EB-B11A-EF4D12496173}" presName="Name21" presStyleCnt="0"/>
      <dgm:spPr/>
    </dgm:pt>
    <dgm:pt modelId="{3CEA2E27-12D8-4875-8184-0F9DDA10EB53}" type="pres">
      <dgm:prSet presAssocID="{04EBCA53-F2C2-41EB-B11A-EF4D12496173}" presName="level2Shape" presStyleLbl="node3" presStyleIdx="20" presStyleCnt="41" custScaleX="291558" custScaleY="1234635" custLinFactY="700000" custLinFactNeighborX="-28281" custLinFactNeighborY="787749"/>
      <dgm:spPr/>
    </dgm:pt>
    <dgm:pt modelId="{43BAD5A2-51F2-4A0B-AD3C-AA68D9D2E6F7}" type="pres">
      <dgm:prSet presAssocID="{04EBCA53-F2C2-41EB-B11A-EF4D12496173}" presName="hierChild3" presStyleCnt="0"/>
      <dgm:spPr/>
    </dgm:pt>
    <dgm:pt modelId="{156B1CE8-29B7-4798-9BB0-D1FD045A96B8}" type="pres">
      <dgm:prSet presAssocID="{C36F4FD2-6770-490B-9716-3506126A5E6C}" presName="Name19" presStyleLbl="parChTrans1D3" presStyleIdx="21" presStyleCnt="41"/>
      <dgm:spPr/>
    </dgm:pt>
    <dgm:pt modelId="{0036BC26-7C34-4EC9-B993-3B2E4C01FE21}" type="pres">
      <dgm:prSet presAssocID="{E89698CE-9BFA-4F8F-B401-AA27CB7E78CE}" presName="Name21" presStyleCnt="0"/>
      <dgm:spPr/>
    </dgm:pt>
    <dgm:pt modelId="{7D4D2BFF-1C1D-40A3-972E-8A1578EDA3A4}" type="pres">
      <dgm:prSet presAssocID="{E89698CE-9BFA-4F8F-B401-AA27CB7E78CE}" presName="level2Shape" presStyleLbl="node3" presStyleIdx="21" presStyleCnt="41" custScaleX="291558" custScaleY="1234635" custLinFactY="700000" custLinFactNeighborX="-28281" custLinFactNeighborY="787749"/>
      <dgm:spPr/>
    </dgm:pt>
    <dgm:pt modelId="{79D27801-2853-43D1-B67F-C54A2F3ED83A}" type="pres">
      <dgm:prSet presAssocID="{E89698CE-9BFA-4F8F-B401-AA27CB7E78CE}" presName="hierChild3" presStyleCnt="0"/>
      <dgm:spPr/>
    </dgm:pt>
    <dgm:pt modelId="{139379DD-CA61-466F-AB3B-ED631D8E519A}" type="pres">
      <dgm:prSet presAssocID="{5317FC87-174E-4B86-8DF2-7DEF217ED710}" presName="Name19" presStyleLbl="parChTrans1D3" presStyleIdx="22" presStyleCnt="41"/>
      <dgm:spPr/>
    </dgm:pt>
    <dgm:pt modelId="{1701CED4-AF47-4773-9E5B-CDD106E5DF5C}" type="pres">
      <dgm:prSet presAssocID="{07B184F9-0B0C-4243-A529-44062A291537}" presName="Name21" presStyleCnt="0"/>
      <dgm:spPr/>
    </dgm:pt>
    <dgm:pt modelId="{A3E8EFE3-3576-4AFB-A611-200CA71978EA}" type="pres">
      <dgm:prSet presAssocID="{07B184F9-0B0C-4243-A529-44062A291537}" presName="level2Shape" presStyleLbl="node3" presStyleIdx="22" presStyleCnt="41" custScaleX="291558" custScaleY="1234635" custLinFactY="700000" custLinFactNeighborX="-28281" custLinFactNeighborY="787749"/>
      <dgm:spPr/>
    </dgm:pt>
    <dgm:pt modelId="{F5FFB0CF-0CDD-47EF-808D-385BF2EA8E0B}" type="pres">
      <dgm:prSet presAssocID="{07B184F9-0B0C-4243-A529-44062A291537}" presName="hierChild3" presStyleCnt="0"/>
      <dgm:spPr/>
    </dgm:pt>
    <dgm:pt modelId="{497CFA4D-7701-4DC7-89FA-B461291AE52A}" type="pres">
      <dgm:prSet presAssocID="{3E5C907F-69CC-463A-BFCE-B8B63096EDE1}" presName="Name19" presStyleLbl="parChTrans1D3" presStyleIdx="23" presStyleCnt="41"/>
      <dgm:spPr/>
    </dgm:pt>
    <dgm:pt modelId="{650997D0-FD54-4373-80E9-FFF144AD474D}" type="pres">
      <dgm:prSet presAssocID="{7517E6F2-C3D0-43ED-BDFF-5E2FEB28A999}" presName="Name21" presStyleCnt="0"/>
      <dgm:spPr/>
    </dgm:pt>
    <dgm:pt modelId="{115D9905-C1DC-4FA3-BF6B-9394EC5C9434}" type="pres">
      <dgm:prSet presAssocID="{7517E6F2-C3D0-43ED-BDFF-5E2FEB28A999}" presName="level2Shape" presStyleLbl="node3" presStyleIdx="23" presStyleCnt="41" custScaleX="291558" custScaleY="1234635" custLinFactY="700000" custLinFactNeighborX="-28281" custLinFactNeighborY="787749"/>
      <dgm:spPr/>
    </dgm:pt>
    <dgm:pt modelId="{F278E8F2-1829-45AE-B56E-0F6466CEB978}" type="pres">
      <dgm:prSet presAssocID="{7517E6F2-C3D0-43ED-BDFF-5E2FEB28A999}" presName="hierChild3" presStyleCnt="0"/>
      <dgm:spPr/>
    </dgm:pt>
    <dgm:pt modelId="{EA8F18B5-8837-4457-B815-56EBD3CFC4B1}" type="pres">
      <dgm:prSet presAssocID="{9CB964CE-A25D-4BCC-8E76-C33D0E92EA90}" presName="Name19" presStyleLbl="parChTrans1D2" presStyleIdx="4" presStyleCnt="6"/>
      <dgm:spPr/>
    </dgm:pt>
    <dgm:pt modelId="{C69B335A-AB64-49CD-8933-1B25693C8CE2}" type="pres">
      <dgm:prSet presAssocID="{85D49525-F331-4977-8687-C4B0C61AD650}" presName="Name21" presStyleCnt="0"/>
      <dgm:spPr/>
    </dgm:pt>
    <dgm:pt modelId="{16CBFDCE-79BD-4ACA-B7A4-5BBCEDACA73E}" type="pres">
      <dgm:prSet presAssocID="{85D49525-F331-4977-8687-C4B0C61AD650}" presName="level2Shape" presStyleLbl="node2" presStyleIdx="4" presStyleCnt="6" custScaleX="1570910" custScaleY="701015" custLinFactY="-100000" custLinFactNeighborX="-28281" custLinFactNeighborY="-135383"/>
      <dgm:spPr/>
    </dgm:pt>
    <dgm:pt modelId="{E99C8A2E-4AA5-42D8-9E57-2656B94896F6}" type="pres">
      <dgm:prSet presAssocID="{85D49525-F331-4977-8687-C4B0C61AD650}" presName="hierChild3" presStyleCnt="0"/>
      <dgm:spPr/>
    </dgm:pt>
    <dgm:pt modelId="{3ECE4FA4-B428-4332-932F-22CEEFD0D2D2}" type="pres">
      <dgm:prSet presAssocID="{CBAB91BB-69A8-4077-BD24-D006F9A3A368}" presName="Name19" presStyleLbl="parChTrans1D3" presStyleIdx="24" presStyleCnt="41"/>
      <dgm:spPr/>
    </dgm:pt>
    <dgm:pt modelId="{6299C9A0-6ECF-409C-A64E-03223E495E88}" type="pres">
      <dgm:prSet presAssocID="{C59161F8-0068-4DD2-9D13-3D5C02AA1151}" presName="Name21" presStyleCnt="0"/>
      <dgm:spPr/>
    </dgm:pt>
    <dgm:pt modelId="{74779F0D-7912-4F06-A213-732E382C222A}" type="pres">
      <dgm:prSet presAssocID="{C59161F8-0068-4DD2-9D13-3D5C02AA1151}" presName="level2Shape" presStyleLbl="node3" presStyleIdx="24" presStyleCnt="41" custScaleX="296832" custScaleY="1179030" custLinFactY="700000" custLinFactNeighborX="-28281" custLinFactNeighborY="787749"/>
      <dgm:spPr/>
    </dgm:pt>
    <dgm:pt modelId="{79095738-A0C7-4B0B-B729-F1CBF7BA8358}" type="pres">
      <dgm:prSet presAssocID="{C59161F8-0068-4DD2-9D13-3D5C02AA1151}" presName="hierChild3" presStyleCnt="0"/>
      <dgm:spPr/>
    </dgm:pt>
    <dgm:pt modelId="{D6149EAC-5B7B-4200-BC37-40CCEE033735}" type="pres">
      <dgm:prSet presAssocID="{C0E8ED5A-274C-4F03-8863-04F71EF0247C}" presName="Name19" presStyleLbl="parChTrans1D3" presStyleIdx="25" presStyleCnt="41"/>
      <dgm:spPr/>
    </dgm:pt>
    <dgm:pt modelId="{3BEBA3D8-8D63-48F1-8840-6E3056136302}" type="pres">
      <dgm:prSet presAssocID="{A7CE9F6D-8E4C-4B89-867C-1B121F3B40B6}" presName="Name21" presStyleCnt="0"/>
      <dgm:spPr/>
    </dgm:pt>
    <dgm:pt modelId="{0FB05BAC-A058-439E-9D64-8B60ED1D837D}" type="pres">
      <dgm:prSet presAssocID="{A7CE9F6D-8E4C-4B89-867C-1B121F3B40B6}" presName="level2Shape" presStyleLbl="node3" presStyleIdx="25" presStyleCnt="41" custScaleX="296832" custScaleY="1179030" custLinFactY="700000" custLinFactNeighborX="-28281" custLinFactNeighborY="787749"/>
      <dgm:spPr/>
    </dgm:pt>
    <dgm:pt modelId="{982E8E8B-684D-49B8-8C1F-70053CDCF9E3}" type="pres">
      <dgm:prSet presAssocID="{A7CE9F6D-8E4C-4B89-867C-1B121F3B40B6}" presName="hierChild3" presStyleCnt="0"/>
      <dgm:spPr/>
    </dgm:pt>
    <dgm:pt modelId="{5DC29B1D-EDDE-4957-9F6B-D6B07B90C0C9}" type="pres">
      <dgm:prSet presAssocID="{61C43C20-7AAC-4F0D-83E3-E02F05B8E275}" presName="Name19" presStyleLbl="parChTrans1D3" presStyleIdx="26" presStyleCnt="41"/>
      <dgm:spPr/>
    </dgm:pt>
    <dgm:pt modelId="{15769EA0-898A-478B-90C2-8B1BFC66F3CB}" type="pres">
      <dgm:prSet presAssocID="{0D079716-14EB-44B4-8EB3-35A9348C9F70}" presName="Name21" presStyleCnt="0"/>
      <dgm:spPr/>
    </dgm:pt>
    <dgm:pt modelId="{319629CB-574B-4C5D-B632-BB48D0805C59}" type="pres">
      <dgm:prSet presAssocID="{0D079716-14EB-44B4-8EB3-35A9348C9F70}" presName="level2Shape" presStyleLbl="node3" presStyleIdx="26" presStyleCnt="41" custScaleX="296832" custScaleY="1179030" custLinFactY="700000" custLinFactNeighborX="-28281" custLinFactNeighborY="787749"/>
      <dgm:spPr/>
    </dgm:pt>
    <dgm:pt modelId="{7F73C5F1-D104-4936-882F-9A158C09B55C}" type="pres">
      <dgm:prSet presAssocID="{0D079716-14EB-44B4-8EB3-35A9348C9F70}" presName="hierChild3" presStyleCnt="0"/>
      <dgm:spPr/>
    </dgm:pt>
    <dgm:pt modelId="{735DEE08-2FE0-4A00-A13B-2FC68884F345}" type="pres">
      <dgm:prSet presAssocID="{ADD057FD-D292-4480-B83A-8B328C2E7B2A}" presName="Name19" presStyleLbl="parChTrans1D3" presStyleIdx="27" presStyleCnt="41"/>
      <dgm:spPr/>
    </dgm:pt>
    <dgm:pt modelId="{561AA94B-F79B-4E7B-B7BA-B962FD971FF9}" type="pres">
      <dgm:prSet presAssocID="{597E2858-8F89-4629-A414-40FA826858D2}" presName="Name21" presStyleCnt="0"/>
      <dgm:spPr/>
    </dgm:pt>
    <dgm:pt modelId="{C479BA19-AE74-4A73-A52D-DCE7711F419B}" type="pres">
      <dgm:prSet presAssocID="{597E2858-8F89-4629-A414-40FA826858D2}" presName="level2Shape" presStyleLbl="node3" presStyleIdx="27" presStyleCnt="41" custScaleX="296832" custScaleY="1179030" custLinFactY="700000" custLinFactNeighborX="-28281" custLinFactNeighborY="787749"/>
      <dgm:spPr/>
    </dgm:pt>
    <dgm:pt modelId="{DC7B34FF-7299-4828-9103-F340668F06B3}" type="pres">
      <dgm:prSet presAssocID="{597E2858-8F89-4629-A414-40FA826858D2}" presName="hierChild3" presStyleCnt="0"/>
      <dgm:spPr/>
    </dgm:pt>
    <dgm:pt modelId="{023EC16D-035B-4B40-8721-95021CBDE972}" type="pres">
      <dgm:prSet presAssocID="{B5CD145C-7957-44E5-9ED6-9E367771E717}" presName="Name19" presStyleLbl="parChTrans1D3" presStyleIdx="28" presStyleCnt="41"/>
      <dgm:spPr/>
    </dgm:pt>
    <dgm:pt modelId="{F05856E0-62C8-4637-97C3-BF65066052CC}" type="pres">
      <dgm:prSet presAssocID="{D61B8C99-B059-444A-B195-C28754F4BEFE}" presName="Name21" presStyleCnt="0"/>
      <dgm:spPr/>
    </dgm:pt>
    <dgm:pt modelId="{AC297C40-A86A-45B3-90A2-FBF7675FBF87}" type="pres">
      <dgm:prSet presAssocID="{D61B8C99-B059-444A-B195-C28754F4BEFE}" presName="level2Shape" presStyleLbl="node3" presStyleIdx="28" presStyleCnt="41" custScaleX="296832" custScaleY="1179030" custLinFactY="700000" custLinFactNeighborX="-28281" custLinFactNeighborY="787749"/>
      <dgm:spPr/>
    </dgm:pt>
    <dgm:pt modelId="{49CC937E-2E1E-4DF2-A365-67056F9844C6}" type="pres">
      <dgm:prSet presAssocID="{D61B8C99-B059-444A-B195-C28754F4BEFE}" presName="hierChild3" presStyleCnt="0"/>
      <dgm:spPr/>
    </dgm:pt>
    <dgm:pt modelId="{E6D2FFB8-1A98-41E1-B6C2-0FFF804E5614}" type="pres">
      <dgm:prSet presAssocID="{2CDE03F2-F08F-4CC0-8389-3EFCF8D8D6A1}" presName="Name19" presStyleLbl="parChTrans1D3" presStyleIdx="29" presStyleCnt="41"/>
      <dgm:spPr/>
    </dgm:pt>
    <dgm:pt modelId="{38182D98-046B-49C9-9A41-5515A96AEC8A}" type="pres">
      <dgm:prSet presAssocID="{134B8D1E-9B92-40B4-98BD-B1325957C359}" presName="Name21" presStyleCnt="0"/>
      <dgm:spPr/>
    </dgm:pt>
    <dgm:pt modelId="{2A226FBB-37BE-4906-AED0-919ED2922C6B}" type="pres">
      <dgm:prSet presAssocID="{134B8D1E-9B92-40B4-98BD-B1325957C359}" presName="level2Shape" presStyleLbl="node3" presStyleIdx="29" presStyleCnt="41" custScaleX="296832" custScaleY="1179030" custLinFactY="700000" custLinFactNeighborX="-28281" custLinFactNeighborY="787749"/>
      <dgm:spPr/>
    </dgm:pt>
    <dgm:pt modelId="{DECDF34E-FCDB-4079-B97E-BE9A9A3E8FAA}" type="pres">
      <dgm:prSet presAssocID="{134B8D1E-9B92-40B4-98BD-B1325957C359}" presName="hierChild3" presStyleCnt="0"/>
      <dgm:spPr/>
    </dgm:pt>
    <dgm:pt modelId="{A7BB05DA-D526-4B32-9000-E6E194C6700C}" type="pres">
      <dgm:prSet presAssocID="{806F0DF8-902C-46E0-A3A9-29E2C400CA9E}" presName="Name19" presStyleLbl="parChTrans1D3" presStyleIdx="30" presStyleCnt="41"/>
      <dgm:spPr/>
    </dgm:pt>
    <dgm:pt modelId="{6F82E048-C046-434B-AB42-37F2B3E191CD}" type="pres">
      <dgm:prSet presAssocID="{AE95A249-66AD-464D-9D29-0F59F34FD9BE}" presName="Name21" presStyleCnt="0"/>
      <dgm:spPr/>
    </dgm:pt>
    <dgm:pt modelId="{9E7E844A-B2D0-47A1-BFAC-BABEA991E7B3}" type="pres">
      <dgm:prSet presAssocID="{AE95A249-66AD-464D-9D29-0F59F34FD9BE}" presName="level2Shape" presStyleLbl="node3" presStyleIdx="30" presStyleCnt="41" custScaleX="296832" custScaleY="1179030" custLinFactY="700000" custLinFactNeighborX="-28281" custLinFactNeighborY="787749"/>
      <dgm:spPr/>
    </dgm:pt>
    <dgm:pt modelId="{FC09D2CD-055D-4906-BD34-78FCFFE3F7CD}" type="pres">
      <dgm:prSet presAssocID="{AE95A249-66AD-464D-9D29-0F59F34FD9BE}" presName="hierChild3" presStyleCnt="0"/>
      <dgm:spPr/>
    </dgm:pt>
    <dgm:pt modelId="{16D6AF4F-8871-4C54-936A-AC767016379D}" type="pres">
      <dgm:prSet presAssocID="{A31D38B2-E716-4B93-8DA5-5F8305110772}" presName="Name19" presStyleLbl="parChTrans1D2" presStyleIdx="5" presStyleCnt="6"/>
      <dgm:spPr/>
    </dgm:pt>
    <dgm:pt modelId="{4C5C7153-BD8E-484A-88A4-F5A65541EF43}" type="pres">
      <dgm:prSet presAssocID="{99F2EF22-4E95-479D-9F00-1DC839419E74}" presName="Name21" presStyleCnt="0"/>
      <dgm:spPr/>
    </dgm:pt>
    <dgm:pt modelId="{0460B972-7F15-4BAF-8360-E7AEA887909E}" type="pres">
      <dgm:prSet presAssocID="{99F2EF22-4E95-479D-9F00-1DC839419E74}" presName="level2Shape" presStyleLbl="node2" presStyleIdx="5" presStyleCnt="6" custScaleX="1570910" custScaleY="701015" custLinFactY="-100000" custLinFactNeighborX="-28281" custLinFactNeighborY="-135383"/>
      <dgm:spPr/>
    </dgm:pt>
    <dgm:pt modelId="{28827BA4-D88E-4888-AA38-BA7D7F095A1F}" type="pres">
      <dgm:prSet presAssocID="{99F2EF22-4E95-479D-9F00-1DC839419E74}" presName="hierChild3" presStyleCnt="0"/>
      <dgm:spPr/>
    </dgm:pt>
    <dgm:pt modelId="{693826EA-E17E-4C70-8FFF-BDDE81C3FA30}" type="pres">
      <dgm:prSet presAssocID="{D51EA9BF-8AE9-4267-BDAB-18B6796C6433}" presName="Name19" presStyleLbl="parChTrans1D3" presStyleIdx="31" presStyleCnt="41"/>
      <dgm:spPr/>
    </dgm:pt>
    <dgm:pt modelId="{653C884A-1EEE-4123-8338-1AA1101B566F}" type="pres">
      <dgm:prSet presAssocID="{9BEA7E9D-C37F-4280-ADA1-A2253B6B9F26}" presName="Name21" presStyleCnt="0"/>
      <dgm:spPr/>
    </dgm:pt>
    <dgm:pt modelId="{7B7D06DA-302D-42D6-8AC9-8D61F83607B6}" type="pres">
      <dgm:prSet presAssocID="{9BEA7E9D-C37F-4280-ADA1-A2253B6B9F26}" presName="level2Shape" presStyleLbl="node3" presStyleIdx="31" presStyleCnt="41" custScaleX="294586" custScaleY="1133972" custLinFactY="700000" custLinFactNeighborX="24044" custLinFactNeighborY="766865"/>
      <dgm:spPr/>
    </dgm:pt>
    <dgm:pt modelId="{0BADC710-C998-45D8-9E99-CAAB41DB1537}" type="pres">
      <dgm:prSet presAssocID="{9BEA7E9D-C37F-4280-ADA1-A2253B6B9F26}" presName="hierChild3" presStyleCnt="0"/>
      <dgm:spPr/>
    </dgm:pt>
    <dgm:pt modelId="{10638611-4269-4956-9BB1-BC451A1078EE}" type="pres">
      <dgm:prSet presAssocID="{8D5D0C9E-462F-42E3-AA17-1A2BE95F0BC7}" presName="Name19" presStyleLbl="parChTrans1D3" presStyleIdx="32" presStyleCnt="41"/>
      <dgm:spPr/>
    </dgm:pt>
    <dgm:pt modelId="{CE3D4B8F-43B1-41C6-BA8F-EA2871B25D99}" type="pres">
      <dgm:prSet presAssocID="{F756BDEB-A31C-4C7A-BC08-E7054808EB4E}" presName="Name21" presStyleCnt="0"/>
      <dgm:spPr/>
    </dgm:pt>
    <dgm:pt modelId="{F8ED1C49-2370-4253-828A-F6F5AEA72A3D}" type="pres">
      <dgm:prSet presAssocID="{F756BDEB-A31C-4C7A-BC08-E7054808EB4E}" presName="level2Shape" presStyleLbl="node3" presStyleIdx="32" presStyleCnt="41" custScaleX="294586" custScaleY="1133972" custLinFactY="700000" custLinFactNeighborX="24044" custLinFactNeighborY="766865"/>
      <dgm:spPr/>
    </dgm:pt>
    <dgm:pt modelId="{56C72758-996E-419B-9B26-6B46173A98F2}" type="pres">
      <dgm:prSet presAssocID="{F756BDEB-A31C-4C7A-BC08-E7054808EB4E}" presName="hierChild3" presStyleCnt="0"/>
      <dgm:spPr/>
    </dgm:pt>
    <dgm:pt modelId="{9077C4B0-E786-47F1-87F9-7D7B8E52080F}" type="pres">
      <dgm:prSet presAssocID="{95BA9239-0B8D-499D-894D-BC1C31EE4832}" presName="Name19" presStyleLbl="parChTrans1D3" presStyleIdx="33" presStyleCnt="41"/>
      <dgm:spPr/>
    </dgm:pt>
    <dgm:pt modelId="{2AB233F3-E3AC-49E2-BAAC-0462A7AB3101}" type="pres">
      <dgm:prSet presAssocID="{A8D8C26C-ADA6-40FA-82C0-E57E425AE673}" presName="Name21" presStyleCnt="0"/>
      <dgm:spPr/>
    </dgm:pt>
    <dgm:pt modelId="{C1828203-E6CE-4C6D-B553-371BC016A8B9}" type="pres">
      <dgm:prSet presAssocID="{A8D8C26C-ADA6-40FA-82C0-E57E425AE673}" presName="level2Shape" presStyleLbl="node3" presStyleIdx="33" presStyleCnt="41" custScaleX="294586" custScaleY="1133972" custLinFactY="700000" custLinFactNeighborX="24044" custLinFactNeighborY="766865"/>
      <dgm:spPr/>
    </dgm:pt>
    <dgm:pt modelId="{2D388DD0-E0F9-4820-BD17-2FF67E0002D6}" type="pres">
      <dgm:prSet presAssocID="{A8D8C26C-ADA6-40FA-82C0-E57E425AE673}" presName="hierChild3" presStyleCnt="0"/>
      <dgm:spPr/>
    </dgm:pt>
    <dgm:pt modelId="{0112AA56-6E29-4C5E-8608-AFAB23085B2C}" type="pres">
      <dgm:prSet presAssocID="{96CE7D00-E08C-47B8-A835-B62E5EAF7EDF}" presName="Name19" presStyleLbl="parChTrans1D3" presStyleIdx="34" presStyleCnt="41"/>
      <dgm:spPr/>
    </dgm:pt>
    <dgm:pt modelId="{7061DDDF-5288-4E9B-9113-B42159EBF3A3}" type="pres">
      <dgm:prSet presAssocID="{BB1C656C-A1B4-4365-A0D7-8756A869072E}" presName="Name21" presStyleCnt="0"/>
      <dgm:spPr/>
    </dgm:pt>
    <dgm:pt modelId="{AA31292A-7E9A-45DE-B5C0-D4363CFC6169}" type="pres">
      <dgm:prSet presAssocID="{BB1C656C-A1B4-4365-A0D7-8756A869072E}" presName="level2Shape" presStyleLbl="node3" presStyleIdx="34" presStyleCnt="41" custScaleX="294586" custScaleY="1133972" custLinFactY="700000" custLinFactNeighborX="24044" custLinFactNeighborY="766865"/>
      <dgm:spPr/>
    </dgm:pt>
    <dgm:pt modelId="{9447FB36-7ED3-4821-8F28-11A0AFED5148}" type="pres">
      <dgm:prSet presAssocID="{BB1C656C-A1B4-4365-A0D7-8756A869072E}" presName="hierChild3" presStyleCnt="0"/>
      <dgm:spPr/>
    </dgm:pt>
    <dgm:pt modelId="{0D43503C-40DF-4593-837D-3FA6DD7E2032}" type="pres">
      <dgm:prSet presAssocID="{40696A92-0C15-4DD8-91C2-D5F8A7401F05}" presName="Name19" presStyleLbl="parChTrans1D3" presStyleIdx="35" presStyleCnt="41"/>
      <dgm:spPr/>
    </dgm:pt>
    <dgm:pt modelId="{3D63312C-4213-414E-A5AC-156EC7930C8C}" type="pres">
      <dgm:prSet presAssocID="{7AB6ADD1-C45A-4EBB-9F83-14BA38C5EBCF}" presName="Name21" presStyleCnt="0"/>
      <dgm:spPr/>
    </dgm:pt>
    <dgm:pt modelId="{A2E7FD04-EF05-4F77-9E2B-FD6F657D2431}" type="pres">
      <dgm:prSet presAssocID="{7AB6ADD1-C45A-4EBB-9F83-14BA38C5EBCF}" presName="level2Shape" presStyleLbl="node3" presStyleIdx="35" presStyleCnt="41" custScaleX="294586" custScaleY="1133972" custLinFactY="700000" custLinFactNeighborX="24044" custLinFactNeighborY="766865"/>
      <dgm:spPr/>
    </dgm:pt>
    <dgm:pt modelId="{23CCFA37-427A-4374-A60C-CF0A23B159C2}" type="pres">
      <dgm:prSet presAssocID="{7AB6ADD1-C45A-4EBB-9F83-14BA38C5EBCF}" presName="hierChild3" presStyleCnt="0"/>
      <dgm:spPr/>
    </dgm:pt>
    <dgm:pt modelId="{EC65834E-5757-4630-99EB-977C235E505B}" type="pres">
      <dgm:prSet presAssocID="{B412A3DD-2AEA-4256-965C-0BA2BF7B4A31}" presName="Name19" presStyleLbl="parChTrans1D3" presStyleIdx="36" presStyleCnt="41"/>
      <dgm:spPr/>
    </dgm:pt>
    <dgm:pt modelId="{EF8EDEA9-EEAB-410B-93B4-E8832E629CE5}" type="pres">
      <dgm:prSet presAssocID="{AB200166-8E8D-40F1-BE59-696896850145}" presName="Name21" presStyleCnt="0"/>
      <dgm:spPr/>
    </dgm:pt>
    <dgm:pt modelId="{1E57477B-F5E2-4DC6-A372-0BAD667DB084}" type="pres">
      <dgm:prSet presAssocID="{AB200166-8E8D-40F1-BE59-696896850145}" presName="level2Shape" presStyleLbl="node3" presStyleIdx="36" presStyleCnt="41" custScaleX="294586" custScaleY="1133972" custLinFactY="700000" custLinFactNeighborX="24044" custLinFactNeighborY="766865"/>
      <dgm:spPr/>
    </dgm:pt>
    <dgm:pt modelId="{3421AC71-8B0D-4F79-AC3F-A0B4A344D25B}" type="pres">
      <dgm:prSet presAssocID="{AB200166-8E8D-40F1-BE59-696896850145}" presName="hierChild3" presStyleCnt="0"/>
      <dgm:spPr/>
    </dgm:pt>
    <dgm:pt modelId="{0189D6D9-CAF9-4419-828A-FDA3B5D7974F}" type="pres">
      <dgm:prSet presAssocID="{83BF937B-60B5-4543-9872-F882CB601C07}" presName="Name19" presStyleLbl="parChTrans1D3" presStyleIdx="37" presStyleCnt="41"/>
      <dgm:spPr/>
    </dgm:pt>
    <dgm:pt modelId="{79AFFB98-C6F5-4CC1-AA0D-B7F6E7643308}" type="pres">
      <dgm:prSet presAssocID="{6DC9D73C-A81A-4D6B-BE03-980CCB0DE4E7}" presName="Name21" presStyleCnt="0"/>
      <dgm:spPr/>
    </dgm:pt>
    <dgm:pt modelId="{F9EBCC92-EF65-47E0-8381-7F3DB31BB54D}" type="pres">
      <dgm:prSet presAssocID="{6DC9D73C-A81A-4D6B-BE03-980CCB0DE4E7}" presName="level2Shape" presStyleLbl="node3" presStyleIdx="37" presStyleCnt="41" custScaleX="294586" custScaleY="1133972" custLinFactY="700000" custLinFactNeighborX="24044" custLinFactNeighborY="766865"/>
      <dgm:spPr/>
    </dgm:pt>
    <dgm:pt modelId="{7770DE67-BE7F-45F6-8647-C4EBE590AE39}" type="pres">
      <dgm:prSet presAssocID="{6DC9D73C-A81A-4D6B-BE03-980CCB0DE4E7}" presName="hierChild3" presStyleCnt="0"/>
      <dgm:spPr/>
    </dgm:pt>
    <dgm:pt modelId="{9F2FDD58-7D4E-4446-9BFC-B2BA38F063CE}" type="pres">
      <dgm:prSet presAssocID="{C7D5B377-2AA4-44B1-BB1B-24C877D8D545}" presName="Name19" presStyleLbl="parChTrans1D3" presStyleIdx="38" presStyleCnt="41"/>
      <dgm:spPr/>
    </dgm:pt>
    <dgm:pt modelId="{61C90952-4946-4861-AB1D-70075C629E54}" type="pres">
      <dgm:prSet presAssocID="{064CF8C1-65AB-4FCD-874E-6367A8652842}" presName="Name21" presStyleCnt="0"/>
      <dgm:spPr/>
    </dgm:pt>
    <dgm:pt modelId="{70EB83E7-4D87-4003-82DF-636AD6EB7F6A}" type="pres">
      <dgm:prSet presAssocID="{064CF8C1-65AB-4FCD-874E-6367A8652842}" presName="level2Shape" presStyleLbl="node3" presStyleIdx="38" presStyleCnt="41" custScaleX="294586" custScaleY="1133972" custLinFactY="700000" custLinFactNeighborX="24044" custLinFactNeighborY="766865"/>
      <dgm:spPr/>
    </dgm:pt>
    <dgm:pt modelId="{C38A3966-B523-479C-A333-E3F686A25F4E}" type="pres">
      <dgm:prSet presAssocID="{064CF8C1-65AB-4FCD-874E-6367A8652842}" presName="hierChild3" presStyleCnt="0"/>
      <dgm:spPr/>
    </dgm:pt>
    <dgm:pt modelId="{DE54FA67-781D-4C8A-86C3-2C6A0F411779}" type="pres">
      <dgm:prSet presAssocID="{1362B703-9E21-4564-9202-49D8C822EB56}" presName="Name19" presStyleLbl="parChTrans1D3" presStyleIdx="39" presStyleCnt="41"/>
      <dgm:spPr/>
    </dgm:pt>
    <dgm:pt modelId="{956AB912-365A-422F-9336-A4A4C0CF8A5D}" type="pres">
      <dgm:prSet presAssocID="{8B2AC91F-0B87-42AC-9EDB-B06BA4394CF3}" presName="Name21" presStyleCnt="0"/>
      <dgm:spPr/>
    </dgm:pt>
    <dgm:pt modelId="{81C6044B-1BDD-4D9F-B0EF-D24E12B9358E}" type="pres">
      <dgm:prSet presAssocID="{8B2AC91F-0B87-42AC-9EDB-B06BA4394CF3}" presName="level2Shape" presStyleLbl="node3" presStyleIdx="39" presStyleCnt="41" custScaleX="294586" custScaleY="1133972" custLinFactY="700000" custLinFactNeighborX="24044" custLinFactNeighborY="766865"/>
      <dgm:spPr/>
    </dgm:pt>
    <dgm:pt modelId="{F25DC0DB-5C79-48E7-B7CF-FE8306369DFC}" type="pres">
      <dgm:prSet presAssocID="{8B2AC91F-0B87-42AC-9EDB-B06BA4394CF3}" presName="hierChild3" presStyleCnt="0"/>
      <dgm:spPr/>
    </dgm:pt>
    <dgm:pt modelId="{115E1558-CC48-4A84-BB05-23B376FB145E}" type="pres">
      <dgm:prSet presAssocID="{11AC88D6-7617-4139-B9BE-22D8F13EE89A}" presName="Name19" presStyleLbl="parChTrans1D3" presStyleIdx="40" presStyleCnt="41"/>
      <dgm:spPr/>
    </dgm:pt>
    <dgm:pt modelId="{B953CDF5-A3D5-4D8A-99B1-8ADC4F48088B}" type="pres">
      <dgm:prSet presAssocID="{91FC33C4-F93F-45D9-B66C-C110C7066650}" presName="Name21" presStyleCnt="0"/>
      <dgm:spPr/>
    </dgm:pt>
    <dgm:pt modelId="{8F641612-1D17-43CB-B2FA-79FE56C86EE0}" type="pres">
      <dgm:prSet presAssocID="{91FC33C4-F93F-45D9-B66C-C110C7066650}" presName="level2Shape" presStyleLbl="node3" presStyleIdx="40" presStyleCnt="41" custScaleX="294586" custScaleY="1133972" custLinFactY="700000" custLinFactNeighborX="24044" custLinFactNeighborY="766865"/>
      <dgm:spPr/>
    </dgm:pt>
    <dgm:pt modelId="{E6B6062F-9677-45E9-9776-48696B16B0F7}" type="pres">
      <dgm:prSet presAssocID="{91FC33C4-F93F-45D9-B66C-C110C7066650}" presName="hierChild3" presStyleCnt="0"/>
      <dgm:spPr/>
    </dgm:pt>
    <dgm:pt modelId="{8113A755-96CD-400E-8006-5F4777A72AFA}" type="pres">
      <dgm:prSet presAssocID="{FD21A4F7-53F0-4EDC-AAF3-29BB5DC0F879}" presName="bgShapesFlow" presStyleCnt="0"/>
      <dgm:spPr/>
    </dgm:pt>
    <dgm:pt modelId="{27D39EA5-7E09-4A8B-B33E-318492558F26}" type="pres">
      <dgm:prSet presAssocID="{F87F94B9-413A-4678-A66D-D9B545E5E858}" presName="rectComp" presStyleCnt="0"/>
      <dgm:spPr/>
    </dgm:pt>
    <dgm:pt modelId="{E8B398C4-E1C4-4E50-AEDD-254E3AD4A7DA}" type="pres">
      <dgm:prSet presAssocID="{F87F94B9-413A-4678-A66D-D9B545E5E858}" presName="bgRect" presStyleLbl="bgShp" presStyleIdx="0" presStyleCnt="4" custScaleX="66632" custScaleY="2000000" custLinFactY="-1244143" custLinFactNeighborX="16112" custLinFactNeighborY="-1300000"/>
      <dgm:spPr/>
    </dgm:pt>
    <dgm:pt modelId="{FC3ACE35-461C-42B1-B505-E6BB5F91917C}" type="pres">
      <dgm:prSet presAssocID="{F87F94B9-413A-4678-A66D-D9B545E5E858}" presName="bgRectTx" presStyleLbl="bgShp" presStyleIdx="0" presStyleCnt="4">
        <dgm:presLayoutVars>
          <dgm:bulletEnabled val="1"/>
        </dgm:presLayoutVars>
      </dgm:prSet>
      <dgm:spPr/>
    </dgm:pt>
    <dgm:pt modelId="{11B9D4BF-B9B2-4DEA-B979-B2F81C5F3AD3}" type="pres">
      <dgm:prSet presAssocID="{F87F94B9-413A-4678-A66D-D9B545E5E858}" presName="spComp" presStyleCnt="0"/>
      <dgm:spPr/>
    </dgm:pt>
    <dgm:pt modelId="{3F799BAD-028D-41E9-8EA1-F2927AE21940}" type="pres">
      <dgm:prSet presAssocID="{F87F94B9-413A-4678-A66D-D9B545E5E858}" presName="vSp" presStyleCnt="0"/>
      <dgm:spPr/>
    </dgm:pt>
    <dgm:pt modelId="{72A00087-5936-4577-8DE6-2CF36E139830}" type="pres">
      <dgm:prSet presAssocID="{D98763CA-7C7D-42F2-90E4-C3129BF91781}" presName="rectComp" presStyleCnt="0"/>
      <dgm:spPr/>
    </dgm:pt>
    <dgm:pt modelId="{4633F012-BD44-407E-B76A-F1732D7213E7}" type="pres">
      <dgm:prSet presAssocID="{D98763CA-7C7D-42F2-90E4-C3129BF91781}" presName="bgRect" presStyleLbl="bgShp" presStyleIdx="1" presStyleCnt="4" custScaleX="67857" custScaleY="2000000" custLinFactY="-1000000" custLinFactNeighborX="15985" custLinFactNeighborY="-1060364"/>
      <dgm:spPr/>
    </dgm:pt>
    <dgm:pt modelId="{2362DA05-AE09-4A7E-BDC9-A43B7A9EA8BA}" type="pres">
      <dgm:prSet presAssocID="{D98763CA-7C7D-42F2-90E4-C3129BF91781}" presName="bgRectTx" presStyleLbl="bgShp" presStyleIdx="1" presStyleCnt="4">
        <dgm:presLayoutVars>
          <dgm:bulletEnabled val="1"/>
        </dgm:presLayoutVars>
      </dgm:prSet>
      <dgm:spPr/>
    </dgm:pt>
    <dgm:pt modelId="{926B34D5-7A9C-41C5-8915-B4E0480F0759}" type="pres">
      <dgm:prSet presAssocID="{D98763CA-7C7D-42F2-90E4-C3129BF91781}" presName="spComp" presStyleCnt="0"/>
      <dgm:spPr/>
    </dgm:pt>
    <dgm:pt modelId="{FB1D1553-76E0-4964-9BE8-D534BFB13DB0}" type="pres">
      <dgm:prSet presAssocID="{D98763CA-7C7D-42F2-90E4-C3129BF91781}" presName="vSp" presStyleCnt="0"/>
      <dgm:spPr/>
    </dgm:pt>
    <dgm:pt modelId="{FBD2A9E1-734F-4D72-9AF2-DBD9A8A3E86B}" type="pres">
      <dgm:prSet presAssocID="{E1234C15-21FD-463C-91EF-095BD046DB5B}" presName="rectComp" presStyleCnt="0"/>
      <dgm:spPr/>
    </dgm:pt>
    <dgm:pt modelId="{3DBFE127-BE00-4B9B-BCE3-8C888A68B6D4}" type="pres">
      <dgm:prSet presAssocID="{E1234C15-21FD-463C-91EF-095BD046DB5B}" presName="bgRect" presStyleLbl="bgShp" presStyleIdx="2" presStyleCnt="4" custScaleX="68225" custScaleY="2000000" custLinFactY="-743510" custLinFactNeighborX="15361" custLinFactNeighborY="-800000"/>
      <dgm:spPr/>
    </dgm:pt>
    <dgm:pt modelId="{8A9E7E64-D65A-4590-8828-D20BB7B35481}" type="pres">
      <dgm:prSet presAssocID="{E1234C15-21FD-463C-91EF-095BD046DB5B}" presName="bgRectTx" presStyleLbl="bgShp" presStyleIdx="2" presStyleCnt="4">
        <dgm:presLayoutVars>
          <dgm:bulletEnabled val="1"/>
        </dgm:presLayoutVars>
      </dgm:prSet>
      <dgm:spPr/>
    </dgm:pt>
    <dgm:pt modelId="{8A3270AB-DAB3-4034-949F-75239C8E9D75}" type="pres">
      <dgm:prSet presAssocID="{E1234C15-21FD-463C-91EF-095BD046DB5B}" presName="spComp" presStyleCnt="0"/>
      <dgm:spPr/>
    </dgm:pt>
    <dgm:pt modelId="{C7A5C14B-E5FF-45DF-8C21-9078532E3EED}" type="pres">
      <dgm:prSet presAssocID="{E1234C15-21FD-463C-91EF-095BD046DB5B}" presName="vSp" presStyleCnt="0"/>
      <dgm:spPr/>
    </dgm:pt>
    <dgm:pt modelId="{CC08739E-E8F6-4945-AAF3-2BE5B9436320}" type="pres">
      <dgm:prSet presAssocID="{71250B75-A14F-4261-B7DA-B3029608EFB7}" presName="rectComp" presStyleCnt="0"/>
      <dgm:spPr/>
    </dgm:pt>
    <dgm:pt modelId="{D11C25C3-BEAF-41D8-A1DF-C5FCD134A913}" type="pres">
      <dgm:prSet presAssocID="{71250B75-A14F-4261-B7DA-B3029608EFB7}" presName="bgRect" presStyleLbl="bgShp" presStyleIdx="3" presStyleCnt="4" custScaleX="68225" custScaleY="2000000" custLinFactY="-400000" custLinFactNeighborX="15134" custLinFactNeighborY="-459190"/>
      <dgm:spPr/>
    </dgm:pt>
    <dgm:pt modelId="{83DFCA51-20BD-45DB-944B-B720853860BF}" type="pres">
      <dgm:prSet presAssocID="{71250B75-A14F-4261-B7DA-B3029608EFB7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FDBEC300-DAD2-4F3A-946C-E96421AD15FF}" type="presOf" srcId="{E1234C15-21FD-463C-91EF-095BD046DB5B}" destId="{8A9E7E64-D65A-4590-8828-D20BB7B35481}" srcOrd="1" destOrd="0" presId="urn:microsoft.com/office/officeart/2005/8/layout/hierarchy6"/>
    <dgm:cxn modelId="{C568CD00-84B6-49EF-94E0-7ACA2B400BE4}" srcId="{C09E31BB-3ED4-40CF-BE0A-583319C2313C}" destId="{04EBCA53-F2C2-41EB-B11A-EF4D12496173}" srcOrd="7" destOrd="0" parTransId="{8EE0BE76-4827-4791-B5B5-235C4BAD2C20}" sibTransId="{AEA28C98-3F9C-4BE5-9878-54D17B943E1B}"/>
    <dgm:cxn modelId="{478BC501-C8E1-4846-A15A-CE2640887EE8}" type="presOf" srcId="{C0E8ED5A-274C-4F03-8863-04F71EF0247C}" destId="{D6149EAC-5B7B-4200-BC37-40CCEE033735}" srcOrd="0" destOrd="0" presId="urn:microsoft.com/office/officeart/2005/8/layout/hierarchy6"/>
    <dgm:cxn modelId="{7E590302-D869-4B87-B006-1D075D60B606}" type="presOf" srcId="{AB200166-8E8D-40F1-BE59-696896850145}" destId="{1E57477B-F5E2-4DC6-A372-0BAD667DB084}" srcOrd="0" destOrd="0" presId="urn:microsoft.com/office/officeart/2005/8/layout/hierarchy6"/>
    <dgm:cxn modelId="{3B073208-1AE4-48DA-9C34-A7509B0FEC4C}" type="presOf" srcId="{CB4C8B80-CCCC-4661-8D9A-60B8387044CF}" destId="{B6339C27-0D08-4AE1-81F2-8D7035CE3A58}" srcOrd="0" destOrd="0" presId="urn:microsoft.com/office/officeart/2005/8/layout/hierarchy6"/>
    <dgm:cxn modelId="{6991270B-746C-4A5D-8293-2DB8609B5E1B}" srcId="{A6AB663F-FAF0-43E1-8C2D-6941112DC567}" destId="{26A31EB0-2CB1-4793-B376-71A137FE7316}" srcOrd="1" destOrd="0" parTransId="{53017767-97D4-4974-A72F-2DB70D218F59}" sibTransId="{FEEAC404-7F75-4987-B8DE-6A77E2A10254}"/>
    <dgm:cxn modelId="{52769E0B-5FC4-4C01-82CB-9E2A6997082E}" type="presOf" srcId="{96CE7D00-E08C-47B8-A835-B62E5EAF7EDF}" destId="{0112AA56-6E29-4C5E-8608-AFAB23085B2C}" srcOrd="0" destOrd="0" presId="urn:microsoft.com/office/officeart/2005/8/layout/hierarchy6"/>
    <dgm:cxn modelId="{36FCD80C-0336-4287-A916-A40A9FE8ADBE}" type="presOf" srcId="{DD773EBD-5D68-4393-99A9-C7592F89147D}" destId="{8C7F51E0-748C-4412-B1CF-DED92D3FDA23}" srcOrd="0" destOrd="0" presId="urn:microsoft.com/office/officeart/2005/8/layout/hierarchy6"/>
    <dgm:cxn modelId="{CB71420F-1236-4BCE-ADE9-099F17E7232F}" srcId="{FD21A4F7-53F0-4EDC-AAF3-29BB5DC0F879}" destId="{F87F94B9-413A-4678-A66D-D9B545E5E858}" srcOrd="1" destOrd="0" parTransId="{E144B6C1-DE83-4E3B-ABEF-FCBD2B868055}" sibTransId="{70FF8CC6-F716-4A77-8031-541E16731C4C}"/>
    <dgm:cxn modelId="{D4515610-E744-4984-872D-73A59D7D1F46}" type="presOf" srcId="{041BE86A-F4D7-4CEE-BA9C-49B9ADC4BD48}" destId="{0D288C4F-7E21-43B9-8C3D-5FB2C3DF7086}" srcOrd="0" destOrd="0" presId="urn:microsoft.com/office/officeart/2005/8/layout/hierarchy6"/>
    <dgm:cxn modelId="{29713E12-1285-42E9-835D-079BFE5D7C23}" type="presOf" srcId="{11AC88D6-7617-4139-B9BE-22D8F13EE89A}" destId="{115E1558-CC48-4A84-BB05-23B376FB145E}" srcOrd="0" destOrd="0" presId="urn:microsoft.com/office/officeart/2005/8/layout/hierarchy6"/>
    <dgm:cxn modelId="{49579013-C51C-4020-AD81-14C7D18E25C5}" type="presOf" srcId="{44CCA377-994A-41E2-A716-FD56641E5014}" destId="{F57B063D-F557-41B5-86E7-BD63E30C7E8C}" srcOrd="0" destOrd="0" presId="urn:microsoft.com/office/officeart/2005/8/layout/hierarchy6"/>
    <dgm:cxn modelId="{88582614-D424-4D45-ADDF-65CFA1F3DEDD}" type="presOf" srcId="{99F2EF22-4E95-479D-9F00-1DC839419E74}" destId="{0460B972-7F15-4BAF-8360-E7AEA887909E}" srcOrd="0" destOrd="0" presId="urn:microsoft.com/office/officeart/2005/8/layout/hierarchy6"/>
    <dgm:cxn modelId="{8C0EFB1D-B790-490E-B08B-9A12F470D012}" type="presOf" srcId="{CBAB91BB-69A8-4077-BD24-D006F9A3A368}" destId="{3ECE4FA4-B428-4332-932F-22CEEFD0D2D2}" srcOrd="0" destOrd="0" presId="urn:microsoft.com/office/officeart/2005/8/layout/hierarchy6"/>
    <dgm:cxn modelId="{6540171E-93EE-4EE6-ADEA-7F3E55728F72}" srcId="{85D49525-F331-4977-8687-C4B0C61AD650}" destId="{AE95A249-66AD-464D-9D29-0F59F34FD9BE}" srcOrd="6" destOrd="0" parTransId="{806F0DF8-902C-46E0-A3A9-29E2C400CA9E}" sibTransId="{8F355AB6-803B-4B10-81A2-F3DC947EE71C}"/>
    <dgm:cxn modelId="{9F6A3120-7831-4565-B1C0-E8FCEDDE39FF}" type="presOf" srcId="{F756BDEB-A31C-4C7A-BC08-E7054808EB4E}" destId="{F8ED1C49-2370-4253-828A-F6F5AEA72A3D}" srcOrd="0" destOrd="0" presId="urn:microsoft.com/office/officeart/2005/8/layout/hierarchy6"/>
    <dgm:cxn modelId="{BFBF0421-FA62-4691-807E-8561CCAA2EBA}" type="presOf" srcId="{2BEF3661-82C6-4439-8B80-DE0FDA5F3D2E}" destId="{68A307A2-AF05-4CA9-8BA7-FBA35C4182E2}" srcOrd="0" destOrd="0" presId="urn:microsoft.com/office/officeart/2005/8/layout/hierarchy6"/>
    <dgm:cxn modelId="{950BCB21-0FB0-4612-ADBC-E96097C749F9}" type="presOf" srcId="{6826E54D-F947-47C8-8B85-1351F6E74420}" destId="{3E7200D3-68A4-44ED-A882-FBE59A1AC479}" srcOrd="0" destOrd="0" presId="urn:microsoft.com/office/officeart/2005/8/layout/hierarchy6"/>
    <dgm:cxn modelId="{58C46422-E6A0-4231-BC7A-CC325BF24553}" type="presOf" srcId="{71250B75-A14F-4261-B7DA-B3029608EFB7}" destId="{83DFCA51-20BD-45DB-944B-B720853860BF}" srcOrd="1" destOrd="0" presId="urn:microsoft.com/office/officeart/2005/8/layout/hierarchy6"/>
    <dgm:cxn modelId="{9ECD3927-CF3A-4568-8100-D5FDF41605ED}" type="presOf" srcId="{71250B75-A14F-4261-B7DA-B3029608EFB7}" destId="{D11C25C3-BEAF-41D8-A1DF-C5FCD134A913}" srcOrd="0" destOrd="0" presId="urn:microsoft.com/office/officeart/2005/8/layout/hierarchy6"/>
    <dgm:cxn modelId="{6F945327-7167-4A66-9108-F12D1DB35DFE}" type="presOf" srcId="{8B2AC91F-0B87-42AC-9EDB-B06BA4394CF3}" destId="{81C6044B-1BDD-4D9F-B0EF-D24E12B9358E}" srcOrd="0" destOrd="0" presId="urn:microsoft.com/office/officeart/2005/8/layout/hierarchy6"/>
    <dgm:cxn modelId="{AB55372B-A82E-44B8-AAA3-1CC04FB73496}" srcId="{85D49525-F331-4977-8687-C4B0C61AD650}" destId="{C59161F8-0068-4DD2-9D13-3D5C02AA1151}" srcOrd="0" destOrd="0" parTransId="{CBAB91BB-69A8-4077-BD24-D006F9A3A368}" sibTransId="{2A427A7C-A02E-48EE-AA2D-5F2CB4EC6FE7}"/>
    <dgm:cxn modelId="{7893DF2D-32E2-4885-9CE1-AADC5807391F}" type="presOf" srcId="{A253A947-43FA-4BC1-9215-49A26D11A4CF}" destId="{F77E69E3-1A93-40C3-AA06-1DE0DEC8E78E}" srcOrd="0" destOrd="0" presId="urn:microsoft.com/office/officeart/2005/8/layout/hierarchy6"/>
    <dgm:cxn modelId="{33FC3132-193A-418D-BB0A-36B51B8CA699}" type="presOf" srcId="{1362B703-9E21-4564-9202-49D8C822EB56}" destId="{DE54FA67-781D-4C8A-86C3-2C6A0F411779}" srcOrd="0" destOrd="0" presId="urn:microsoft.com/office/officeart/2005/8/layout/hierarchy6"/>
    <dgm:cxn modelId="{A52A3B32-6983-4A77-AB13-4CFF565A2BE7}" type="presOf" srcId="{2A6A9A3D-C90C-4760-A8BD-CF76E0B96C9E}" destId="{06E958B6-A204-43E2-8341-2B9B6C53538B}" srcOrd="0" destOrd="0" presId="urn:microsoft.com/office/officeart/2005/8/layout/hierarchy6"/>
    <dgm:cxn modelId="{40CF0C34-4C94-4426-A39D-06BF50E1388E}" type="presOf" srcId="{D491C05D-4E34-4CA2-8480-B180E8FCF96F}" destId="{0EF1FB3F-D9EB-48DB-8259-03BBED2F67C0}" srcOrd="0" destOrd="0" presId="urn:microsoft.com/office/officeart/2005/8/layout/hierarchy6"/>
    <dgm:cxn modelId="{7BDD163A-B5B4-4465-9B27-A45F3FE38B32}" srcId="{C09E31BB-3ED4-40CF-BE0A-583319C2313C}" destId="{E89698CE-9BFA-4F8F-B401-AA27CB7E78CE}" srcOrd="8" destOrd="0" parTransId="{C36F4FD2-6770-490B-9716-3506126A5E6C}" sibTransId="{D93C0F17-F7A6-4B97-806A-09172D896033}"/>
    <dgm:cxn modelId="{B32E233B-23F0-46F0-A804-6887D4C4D070}" type="presOf" srcId="{77AFCA5C-E8F7-462B-8DB2-9F57FF768B52}" destId="{9BDEF913-C5F9-4B47-A9D5-D26BF016C368}" srcOrd="0" destOrd="0" presId="urn:microsoft.com/office/officeart/2005/8/layout/hierarchy6"/>
    <dgm:cxn modelId="{D305B83C-17C3-4233-8131-CBE84529643C}" type="presOf" srcId="{8D5D0C9E-462F-42E3-AA17-1A2BE95F0BC7}" destId="{10638611-4269-4956-9BB1-BC451A1078EE}" srcOrd="0" destOrd="0" presId="urn:microsoft.com/office/officeart/2005/8/layout/hierarchy6"/>
    <dgm:cxn modelId="{BC77CE3E-C65D-4FEF-8C11-8E721FD80AE3}" srcId="{99F2EF22-4E95-479D-9F00-1DC839419E74}" destId="{064CF8C1-65AB-4FCD-874E-6367A8652842}" srcOrd="7" destOrd="0" parTransId="{C7D5B377-2AA4-44B1-BB1B-24C877D8D545}" sibTransId="{8C9493D1-4B0B-48AD-A578-E1307B36C49C}"/>
    <dgm:cxn modelId="{EE512D41-1124-4777-963A-53F8DC3F3B85}" srcId="{C09E31BB-3ED4-40CF-BE0A-583319C2313C}" destId="{C4B81752-022C-4387-9181-3CDAF7828CA6}" srcOrd="1" destOrd="0" parTransId="{8D8C4401-8EED-49BE-8545-86AEFD0C7949}" sibTransId="{36302B7B-D4FE-443A-97DA-69131FBD2074}"/>
    <dgm:cxn modelId="{1C424A61-DBB5-4678-B29B-C6191EF18E44}" type="presOf" srcId="{A7CE9F6D-8E4C-4B89-867C-1B121F3B40B6}" destId="{0FB05BAC-A058-439E-9D64-8B60ED1D837D}" srcOrd="0" destOrd="0" presId="urn:microsoft.com/office/officeart/2005/8/layout/hierarchy6"/>
    <dgm:cxn modelId="{33BE6542-359D-4329-8456-C0756F78222B}" type="presOf" srcId="{D7F53B7F-0ABA-4D3B-8BB2-EEF83DC34F61}" destId="{0358E75F-7780-47A3-A7B8-D2470C338225}" srcOrd="0" destOrd="0" presId="urn:microsoft.com/office/officeart/2005/8/layout/hierarchy6"/>
    <dgm:cxn modelId="{DBFC1144-EC1B-45E8-A028-A53E349909AC}" type="presOf" srcId="{0207DDB2-BD12-4361-AE3E-D695F902D1FF}" destId="{D1C26369-2ADE-4276-8023-A72EBD46E5F6}" srcOrd="0" destOrd="0" presId="urn:microsoft.com/office/officeart/2005/8/layout/hierarchy6"/>
    <dgm:cxn modelId="{816C1C44-5DB0-46BA-A3F2-2D1948E59177}" type="presOf" srcId="{3F9DE746-D829-401D-B39E-F37890F6AA01}" destId="{7C03F593-6074-4C84-B0DC-18908A2310A1}" srcOrd="0" destOrd="0" presId="urn:microsoft.com/office/officeart/2005/8/layout/hierarchy6"/>
    <dgm:cxn modelId="{25A87867-4ECF-44C7-BEE6-77D338C08237}" type="presOf" srcId="{5828B33A-7C79-44C2-8D54-4647A44BB8D2}" destId="{39E792C0-A418-4B18-9263-7CA48656AA54}" srcOrd="0" destOrd="0" presId="urn:microsoft.com/office/officeart/2005/8/layout/hierarchy6"/>
    <dgm:cxn modelId="{8C00A967-EC84-4DA2-A385-B85D9EEC1F9A}" type="presOf" srcId="{AE95A249-66AD-464D-9D29-0F59F34FD9BE}" destId="{9E7E844A-B2D0-47A1-BFAC-BABEA991E7B3}" srcOrd="0" destOrd="0" presId="urn:microsoft.com/office/officeart/2005/8/layout/hierarchy6"/>
    <dgm:cxn modelId="{4368A748-05D5-4EC6-865B-900846FF2243}" srcId="{FD21A4F7-53F0-4EDC-AAF3-29BB5DC0F879}" destId="{71250B75-A14F-4261-B7DA-B3029608EFB7}" srcOrd="4" destOrd="0" parTransId="{7E3A1AB8-DAAE-446F-94D1-A6D2F22614B8}" sibTransId="{B23C6878-539E-4436-ADA0-9D4B6DF2FF50}"/>
    <dgm:cxn modelId="{FA80B268-3BE9-45B6-8233-AD95CE647CC5}" type="presOf" srcId="{0FAA0C1B-F0F5-40C4-929B-96F06DB0B479}" destId="{2F9EDC1C-FC7B-4B2A-B60C-D7CB3E01BEC5}" srcOrd="0" destOrd="0" presId="urn:microsoft.com/office/officeart/2005/8/layout/hierarchy6"/>
    <dgm:cxn modelId="{F979EE68-A37E-4C7D-BA96-B4404B9CEAC1}" type="presOf" srcId="{F87F94B9-413A-4678-A66D-D9B545E5E858}" destId="{FC3ACE35-461C-42B1-B505-E6BB5F91917C}" srcOrd="1" destOrd="0" presId="urn:microsoft.com/office/officeart/2005/8/layout/hierarchy6"/>
    <dgm:cxn modelId="{2252F048-172F-426F-8A68-6639B10AD0E3}" type="presOf" srcId="{C7D5B377-2AA4-44B1-BB1B-24C877D8D545}" destId="{9F2FDD58-7D4E-4446-9BFC-B2BA38F063CE}" srcOrd="0" destOrd="0" presId="urn:microsoft.com/office/officeart/2005/8/layout/hierarchy6"/>
    <dgm:cxn modelId="{E713746A-82B3-4752-849A-6FE0F2F45915}" srcId="{85D49525-F331-4977-8687-C4B0C61AD650}" destId="{0D079716-14EB-44B4-8EB3-35A9348C9F70}" srcOrd="2" destOrd="0" parTransId="{61C43C20-7AAC-4F0D-83E3-E02F05B8E275}" sibTransId="{C8B11619-E84B-4C45-B84F-F45D1166D037}"/>
    <dgm:cxn modelId="{9A1BFD4A-21DA-4C70-B61C-259D4D1C99CC}" type="presOf" srcId="{2CDE03F2-F08F-4CC0-8389-3EFCF8D8D6A1}" destId="{E6D2FFB8-1A98-41E1-B6C2-0FFF804E5614}" srcOrd="0" destOrd="0" presId="urn:microsoft.com/office/officeart/2005/8/layout/hierarchy6"/>
    <dgm:cxn modelId="{05602D6B-9EC2-4958-8E51-901109D90657}" type="presOf" srcId="{977B94AA-F195-47DB-AF52-AD8169E729B6}" destId="{FA4091CB-5247-4413-AD6A-28A3A000BF82}" srcOrd="0" destOrd="0" presId="urn:microsoft.com/office/officeart/2005/8/layout/hierarchy6"/>
    <dgm:cxn modelId="{35AEAD6B-F22B-4B42-9BE0-99FFA36A8330}" type="presOf" srcId="{6B46E833-6BCA-4AB1-A040-734E31BE8BCE}" destId="{739A338E-1A52-425E-B671-1CC14DD994FF}" srcOrd="0" destOrd="0" presId="urn:microsoft.com/office/officeart/2005/8/layout/hierarchy6"/>
    <dgm:cxn modelId="{4C4A084C-8AE9-4C3B-980A-300FE0A24F2D}" srcId="{99F2EF22-4E95-479D-9F00-1DC839419E74}" destId="{6DC9D73C-A81A-4D6B-BE03-980CCB0DE4E7}" srcOrd="6" destOrd="0" parTransId="{83BF937B-60B5-4543-9872-F882CB601C07}" sibTransId="{523CC49B-5A1E-4563-A022-61AF3B83BB98}"/>
    <dgm:cxn modelId="{A8D9D44E-6B60-44C3-8FE2-F91FDAEC0B5B}" srcId="{FD21A4F7-53F0-4EDC-AAF3-29BB5DC0F879}" destId="{D98763CA-7C7D-42F2-90E4-C3129BF91781}" srcOrd="2" destOrd="0" parTransId="{D747CFAE-01D4-4A24-A465-F19318E8FC92}" sibTransId="{00BB1B60-FC47-4B29-B79E-A1438E963313}"/>
    <dgm:cxn modelId="{26B30C4F-660E-4213-99F8-CE21C88568E0}" type="presOf" srcId="{F87F94B9-413A-4678-A66D-D9B545E5E858}" destId="{E8B398C4-E1C4-4E50-AEDD-254E3AD4A7DA}" srcOrd="0" destOrd="0" presId="urn:microsoft.com/office/officeart/2005/8/layout/hierarchy6"/>
    <dgm:cxn modelId="{F355A36F-6E68-4B13-A22A-DCE4655DC88B}" type="presOf" srcId="{34279875-3F23-4619-8BEC-6E305FAE685A}" destId="{613E9A6C-D5A6-4D39-8F7C-D8342645F2ED}" srcOrd="0" destOrd="0" presId="urn:microsoft.com/office/officeart/2005/8/layout/hierarchy6"/>
    <dgm:cxn modelId="{86052550-959F-4FCF-9E5A-14147F928CBD}" type="presOf" srcId="{3E5C907F-69CC-463A-BFCE-B8B63096EDE1}" destId="{497CFA4D-7701-4DC7-89FA-B461291AE52A}" srcOrd="0" destOrd="0" presId="urn:microsoft.com/office/officeart/2005/8/layout/hierarchy6"/>
    <dgm:cxn modelId="{AE082670-05A7-43A1-B9AD-3AD2B7522B24}" srcId="{551A7852-7992-4839-A5F9-F1A977050BC9}" destId="{962126C8-739A-47BB-80B7-4C96E26E7A9F}" srcOrd="2" destOrd="0" parTransId="{5828B33A-7C79-44C2-8D54-4647A44BB8D2}" sibTransId="{97052AA5-2B98-44A3-8E91-115DAEB3F15E}"/>
    <dgm:cxn modelId="{E2BD8250-93ED-488A-A053-2BB286609CB5}" srcId="{C09E31BB-3ED4-40CF-BE0A-583319C2313C}" destId="{E7D3AC0E-74D4-4310-BA76-70D2C89EFDBF}" srcOrd="2" destOrd="0" parTransId="{46E97A57-B97B-4450-960D-94D306E053CF}" sibTransId="{93657472-0F48-4F5D-846C-992692C06965}"/>
    <dgm:cxn modelId="{111DFF70-0F42-4920-8C46-59698384C1C8}" type="presOf" srcId="{CC1B1B1D-77DC-42F7-B5B9-D477217A34A6}" destId="{5CEB0752-C51F-4ECC-B559-C6E9F451E266}" srcOrd="0" destOrd="0" presId="urn:microsoft.com/office/officeart/2005/8/layout/hierarchy6"/>
    <dgm:cxn modelId="{E2417371-440A-4030-9324-61FB63075F0C}" type="presOf" srcId="{0D079716-14EB-44B4-8EB3-35A9348C9F70}" destId="{319629CB-574B-4C5D-B632-BB48D0805C59}" srcOrd="0" destOrd="0" presId="urn:microsoft.com/office/officeart/2005/8/layout/hierarchy6"/>
    <dgm:cxn modelId="{51AD9752-F4C6-44B6-8CB5-CD35C6FED852}" type="presOf" srcId="{D51EA9BF-8AE9-4267-BDAB-18B6796C6433}" destId="{693826EA-E17E-4C70-8FFF-BDDE81C3FA30}" srcOrd="0" destOrd="0" presId="urn:microsoft.com/office/officeart/2005/8/layout/hierarchy6"/>
    <dgm:cxn modelId="{67120F74-2277-49FD-9B48-D91CE4531862}" type="presOf" srcId="{26A31EB0-2CB1-4793-B376-71A137FE7316}" destId="{2C8BFEF4-44EA-4D8B-B732-025C78172E40}" srcOrd="0" destOrd="0" presId="urn:microsoft.com/office/officeart/2005/8/layout/hierarchy6"/>
    <dgm:cxn modelId="{75AF4054-74C0-4A54-9E3A-BDBDAD8B625E}" srcId="{A6AB663F-FAF0-43E1-8C2D-6941112DC567}" destId="{A213B159-1C4C-4A1A-A75E-15467E91F600}" srcOrd="6" destOrd="0" parTransId="{9EBEF95B-25DE-45C5-90BE-41CA100AB71F}" sibTransId="{7C8E0EF8-A68A-40B9-9044-919986715AFC}"/>
    <dgm:cxn modelId="{3909A854-757F-4DA2-BC4E-8EACABA7E65D}" type="presOf" srcId="{137AE839-A526-44C1-8B38-20FC0EEA92AF}" destId="{70E691B8-A2E3-43EA-8331-315D8639070B}" srcOrd="0" destOrd="0" presId="urn:microsoft.com/office/officeart/2005/8/layout/hierarchy6"/>
    <dgm:cxn modelId="{1D16EC74-D12A-470C-8150-D8197C57AEF2}" srcId="{C09E31BB-3ED4-40CF-BE0A-583319C2313C}" destId="{9DEA65F9-7682-4E83-8399-5206FA0070A5}" srcOrd="0" destOrd="0" parTransId="{77AFCA5C-E8F7-462B-8DB2-9F57FF768B52}" sibTransId="{2D6ECBD4-522D-4FAC-AC18-2B83C23B231F}"/>
    <dgm:cxn modelId="{87B85875-1136-4993-B078-CB32539CD338}" type="presOf" srcId="{95BA9239-0B8D-499D-894D-BC1C31EE4832}" destId="{9077C4B0-E786-47F1-87F9-7D7B8E52080F}" srcOrd="0" destOrd="0" presId="urn:microsoft.com/office/officeart/2005/8/layout/hierarchy6"/>
    <dgm:cxn modelId="{2604A955-C10A-471A-A366-3E69ECAFFBB7}" srcId="{99F2EF22-4E95-479D-9F00-1DC839419E74}" destId="{7AB6ADD1-C45A-4EBB-9F83-14BA38C5EBCF}" srcOrd="4" destOrd="0" parTransId="{40696A92-0C15-4DD8-91C2-D5F8A7401F05}" sibTransId="{8429B5CE-9181-4FAF-AE72-E9E1C2133976}"/>
    <dgm:cxn modelId="{E63B4356-F37C-471B-A308-F26A9EB44E82}" srcId="{A6AB663F-FAF0-43E1-8C2D-6941112DC567}" destId="{3F9DE746-D829-401D-B39E-F37890F6AA01}" srcOrd="5" destOrd="0" parTransId="{041BE86A-F4D7-4CEE-BA9C-49B9ADC4BD48}" sibTransId="{2B04D44D-8A2E-4F80-A933-00E5E1C8CC70}"/>
    <dgm:cxn modelId="{4AE94B76-4E04-40E9-86D2-4223554B122E}" type="presOf" srcId="{D98763CA-7C7D-42F2-90E4-C3129BF91781}" destId="{4633F012-BD44-407E-B76A-F1732D7213E7}" srcOrd="0" destOrd="0" presId="urn:microsoft.com/office/officeart/2005/8/layout/hierarchy6"/>
    <dgm:cxn modelId="{F9857976-EDD1-4825-9863-CFE585EAF72A}" type="presOf" srcId="{1312BD6B-5F4A-4665-89E4-B1621BFD2B20}" destId="{98169DF9-7D6B-488E-84DE-64A484A7AB25}" srcOrd="0" destOrd="0" presId="urn:microsoft.com/office/officeart/2005/8/layout/hierarchy6"/>
    <dgm:cxn modelId="{7A45AA77-12F4-4DB0-ACF1-FEF539D93670}" type="presOf" srcId="{064CF8C1-65AB-4FCD-874E-6367A8652842}" destId="{70EB83E7-4D87-4003-82DF-636AD6EB7F6A}" srcOrd="0" destOrd="0" presId="urn:microsoft.com/office/officeart/2005/8/layout/hierarchy6"/>
    <dgm:cxn modelId="{E4B21658-AC68-4B78-8B91-76876457C56C}" srcId="{99F2EF22-4E95-479D-9F00-1DC839419E74}" destId="{AB200166-8E8D-40F1-BE59-696896850145}" srcOrd="5" destOrd="0" parTransId="{B412A3DD-2AEA-4256-965C-0BA2BF7B4A31}" sibTransId="{20B58F33-F64B-463A-9C38-C79DF0D386DC}"/>
    <dgm:cxn modelId="{08B12D78-6637-4984-959C-CDB9D8634B39}" srcId="{85D49525-F331-4977-8687-C4B0C61AD650}" destId="{134B8D1E-9B92-40B4-98BD-B1325957C359}" srcOrd="5" destOrd="0" parTransId="{2CDE03F2-F08F-4CC0-8389-3EFCF8D8D6A1}" sibTransId="{9C0347B8-76FB-430E-A4FA-77DF7051BDE0}"/>
    <dgm:cxn modelId="{A4E16F79-5CA9-4FA3-B154-7512AAB3A7B3}" type="presOf" srcId="{AAFD9177-CC9C-4C73-8BBD-B8C785AAD0F7}" destId="{27DD11A1-62C3-44C4-ACC5-F2214989A7D2}" srcOrd="0" destOrd="0" presId="urn:microsoft.com/office/officeart/2005/8/layout/hierarchy6"/>
    <dgm:cxn modelId="{D1EEA279-2C87-44B7-A513-2C1691FF4C94}" type="presOf" srcId="{4FC35BE9-637D-4F9A-846C-C3036F9E9472}" destId="{7430187B-C480-46BA-AD69-9727815E579F}" srcOrd="0" destOrd="0" presId="urn:microsoft.com/office/officeart/2005/8/layout/hierarchy6"/>
    <dgm:cxn modelId="{15182D5A-A1CC-4884-A160-4F8943E1B010}" type="presOf" srcId="{3446D8D1-C2B2-445E-9A75-D7A2DE325414}" destId="{9C3DD32F-A4DE-4A7B-817E-CF8271229936}" srcOrd="0" destOrd="0" presId="urn:microsoft.com/office/officeart/2005/8/layout/hierarchy6"/>
    <dgm:cxn modelId="{8D48A57B-C690-4459-A5D4-340D51E78D27}" type="presOf" srcId="{E7D3AC0E-74D4-4310-BA76-70D2C89EFDBF}" destId="{C74EEEB5-35B3-4444-868B-B651630758CE}" srcOrd="0" destOrd="0" presId="urn:microsoft.com/office/officeart/2005/8/layout/hierarchy6"/>
    <dgm:cxn modelId="{54FC7E7C-BDCB-46C2-AA40-2A8578BBC58F}" type="presOf" srcId="{FD21A4F7-53F0-4EDC-AAF3-29BB5DC0F879}" destId="{04CB6190-FEF8-4D86-BDA0-6F247739288C}" srcOrd="0" destOrd="0" presId="urn:microsoft.com/office/officeart/2005/8/layout/hierarchy6"/>
    <dgm:cxn modelId="{FAEC817D-6EA6-4926-83E3-D03B79521B80}" srcId="{34279875-3F23-4619-8BEC-6E305FAE685A}" destId="{85D49525-F331-4977-8687-C4B0C61AD650}" srcOrd="4" destOrd="0" parTransId="{9CB964CE-A25D-4BCC-8E76-C33D0E92EA90}" sibTransId="{8EEC665F-A05C-41B6-BF46-63A3EC61871A}"/>
    <dgm:cxn modelId="{E3B0D57E-AC64-4BCB-A0B6-B5C0E9561205}" type="presOf" srcId="{6DC9D73C-A81A-4D6B-BE03-980CCB0DE4E7}" destId="{F9EBCC92-EF65-47E0-8381-7F3DB31BB54D}" srcOrd="0" destOrd="0" presId="urn:microsoft.com/office/officeart/2005/8/layout/hierarchy6"/>
    <dgm:cxn modelId="{A342CB7F-5DE1-4A93-B89B-160F82E096D5}" type="presOf" srcId="{B412A3DD-2AEA-4256-965C-0BA2BF7B4A31}" destId="{EC65834E-5757-4630-99EB-977C235E505B}" srcOrd="0" destOrd="0" presId="urn:microsoft.com/office/officeart/2005/8/layout/hierarchy6"/>
    <dgm:cxn modelId="{D5DFE27F-D229-4A16-99ED-015CF21583A5}" srcId="{FD21A4F7-53F0-4EDC-AAF3-29BB5DC0F879}" destId="{34279875-3F23-4619-8BEC-6E305FAE685A}" srcOrd="0" destOrd="0" parTransId="{494A2632-0FF6-47EE-A13D-790845707B58}" sibTransId="{845ADA74-6950-4C51-810A-4487B1E8C1B6}"/>
    <dgm:cxn modelId="{66B5F880-E8B9-424A-873D-A424F823CB2E}" type="presOf" srcId="{7AB6ADD1-C45A-4EBB-9F83-14BA38C5EBCF}" destId="{A2E7FD04-EF05-4F77-9E2B-FD6F657D2431}" srcOrd="0" destOrd="0" presId="urn:microsoft.com/office/officeart/2005/8/layout/hierarchy6"/>
    <dgm:cxn modelId="{C1EC0C81-0D43-41A5-AEA0-E28E4035516D}" type="presOf" srcId="{7517E6F2-C3D0-43ED-BDFF-5E2FEB28A999}" destId="{115D9905-C1DC-4FA3-BF6B-9394EC5C9434}" srcOrd="0" destOrd="0" presId="urn:microsoft.com/office/officeart/2005/8/layout/hierarchy6"/>
    <dgm:cxn modelId="{05733D81-4A71-4470-9AC5-5348CEE4AB5E}" srcId="{99F2EF22-4E95-479D-9F00-1DC839419E74}" destId="{8B2AC91F-0B87-42AC-9EDB-B06BA4394CF3}" srcOrd="8" destOrd="0" parTransId="{1362B703-9E21-4564-9202-49D8C822EB56}" sibTransId="{1DD178D3-05B1-403B-95BA-F47D283BD1B5}"/>
    <dgm:cxn modelId="{85787C83-8A54-4379-98B7-815658A0F1AE}" srcId="{FD21A4F7-53F0-4EDC-AAF3-29BB5DC0F879}" destId="{E1234C15-21FD-463C-91EF-095BD046DB5B}" srcOrd="3" destOrd="0" parTransId="{EA7651D0-E80E-4C42-BF08-F5035E2F06C1}" sibTransId="{3B8184C8-9FAE-4B68-AA12-E67A54E442F6}"/>
    <dgm:cxn modelId="{CD80B183-102E-47CE-89BA-588B9C7F370A}" type="presOf" srcId="{5317FC87-174E-4B86-8DF2-7DEF217ED710}" destId="{139379DD-CA61-466F-AB3B-ED631D8E519A}" srcOrd="0" destOrd="0" presId="urn:microsoft.com/office/officeart/2005/8/layout/hierarchy6"/>
    <dgm:cxn modelId="{44DCE884-E5C8-4961-A33A-0DE5FC26A6D1}" type="presOf" srcId="{8EE0BE76-4827-4791-B5B5-235C4BAD2C20}" destId="{C024674D-6A5C-4737-BC93-5E94A6FA69D3}" srcOrd="0" destOrd="0" presId="urn:microsoft.com/office/officeart/2005/8/layout/hierarchy6"/>
    <dgm:cxn modelId="{95A40A87-CC42-444C-A014-AE50E09077F2}" type="presOf" srcId="{6EF649F9-31EB-485E-89C5-DE707C5722A0}" destId="{3DC6B5A9-0B0E-4601-BD07-6B4C3D40DD34}" srcOrd="0" destOrd="0" presId="urn:microsoft.com/office/officeart/2005/8/layout/hierarchy6"/>
    <dgm:cxn modelId="{39F45188-C338-4206-8B9C-827F1CA50C26}" type="presOf" srcId="{E1234C15-21FD-463C-91EF-095BD046DB5B}" destId="{3DBFE127-BE00-4B9B-BCE3-8C888A68B6D4}" srcOrd="0" destOrd="0" presId="urn:microsoft.com/office/officeart/2005/8/layout/hierarchy6"/>
    <dgm:cxn modelId="{D0A1998B-7FBE-4A68-939B-5DB77582DFD1}" srcId="{C09E31BB-3ED4-40CF-BE0A-583319C2313C}" destId="{CC1B1B1D-77DC-42F7-B5B9-D477217A34A6}" srcOrd="5" destOrd="0" parTransId="{977B94AA-F195-47DB-AF52-AD8169E729B6}" sibTransId="{32307AB7-4DE4-4776-A983-3CA56BF5005D}"/>
    <dgm:cxn modelId="{3FBF748C-58EC-4870-A1AD-1E935BAF4677}" type="presOf" srcId="{A9E3814D-1A6D-445E-AC34-96869B920E77}" destId="{6C739094-D6A3-447D-B897-57CB909A01D6}" srcOrd="0" destOrd="0" presId="urn:microsoft.com/office/officeart/2005/8/layout/hierarchy6"/>
    <dgm:cxn modelId="{3CDE418F-679E-4318-AFAF-BD85FC65646B}" type="presOf" srcId="{40696A92-0C15-4DD8-91C2-D5F8A7401F05}" destId="{0D43503C-40DF-4593-837D-3FA6DD7E2032}" srcOrd="0" destOrd="0" presId="urn:microsoft.com/office/officeart/2005/8/layout/hierarchy6"/>
    <dgm:cxn modelId="{55B0E68F-0A4B-4480-AC26-8EF46FCB454C}" type="presOf" srcId="{8FB7CEF3-6D72-4CC0-995B-EEA9FB1B10EA}" destId="{93150C72-3E4E-496A-AE85-9C606780254B}" srcOrd="0" destOrd="0" presId="urn:microsoft.com/office/officeart/2005/8/layout/hierarchy6"/>
    <dgm:cxn modelId="{0A52AD90-7152-4148-867D-96827E76509C}" type="presOf" srcId="{A8D8C26C-ADA6-40FA-82C0-E57E425AE673}" destId="{C1828203-E6CE-4C6D-B553-371BC016A8B9}" srcOrd="0" destOrd="0" presId="urn:microsoft.com/office/officeart/2005/8/layout/hierarchy6"/>
    <dgm:cxn modelId="{27EB3C97-7994-41D2-9BBB-03417978473E}" type="presOf" srcId="{1CC31720-EFEA-41FB-A4A1-D76F704D7BC8}" destId="{36271353-47AA-4C7C-8D06-A17483D61393}" srcOrd="0" destOrd="0" presId="urn:microsoft.com/office/officeart/2005/8/layout/hierarchy6"/>
    <dgm:cxn modelId="{2BA8B699-0E16-4F89-9FC1-9A3E8C2D7D24}" type="presOf" srcId="{D98763CA-7C7D-42F2-90E4-C3129BF91781}" destId="{2362DA05-AE09-4A7E-BDC9-A43B7A9EA8BA}" srcOrd="1" destOrd="0" presId="urn:microsoft.com/office/officeart/2005/8/layout/hierarchy6"/>
    <dgm:cxn modelId="{A4B2159E-C3DD-40C6-BFC9-431737F984FC}" srcId="{A6AB663F-FAF0-43E1-8C2D-6941112DC567}" destId="{6826E54D-F947-47C8-8B85-1351F6E74420}" srcOrd="4" destOrd="0" parTransId="{6EF649F9-31EB-485E-89C5-DE707C5722A0}" sibTransId="{F4C94F59-3BA8-4ACD-AEC4-8EBDDCB19AE3}"/>
    <dgm:cxn modelId="{1A5C4EA1-EBC1-4F25-A8DE-956BE689918A}" type="presOf" srcId="{9DEA65F9-7682-4E83-8399-5206FA0070A5}" destId="{9C1239C3-2A4C-4C76-B76B-36165ABE42D0}" srcOrd="0" destOrd="0" presId="urn:microsoft.com/office/officeart/2005/8/layout/hierarchy6"/>
    <dgm:cxn modelId="{86E855A5-79AB-444E-A2D6-5400158ED27F}" srcId="{99F2EF22-4E95-479D-9F00-1DC839419E74}" destId="{9BEA7E9D-C37F-4280-ADA1-A2253B6B9F26}" srcOrd="0" destOrd="0" parTransId="{D51EA9BF-8AE9-4267-BDAB-18B6796C6433}" sibTransId="{2AC5F39F-2E97-499B-903F-52101F005446}"/>
    <dgm:cxn modelId="{6F3596A5-3EB2-4312-B346-820C31D10CB3}" type="presOf" srcId="{A31D38B2-E716-4B93-8DA5-5F8305110772}" destId="{16D6AF4F-8871-4C54-936A-AC767016379D}" srcOrd="0" destOrd="0" presId="urn:microsoft.com/office/officeart/2005/8/layout/hierarchy6"/>
    <dgm:cxn modelId="{528DC8A5-23C9-495B-B611-2B110706FB76}" srcId="{C09E31BB-3ED4-40CF-BE0A-583319C2313C}" destId="{1CC31720-EFEA-41FB-A4A1-D76F704D7BC8}" srcOrd="3" destOrd="0" parTransId="{580902E0-3F49-4A48-853B-ECCBA5D1785C}" sibTransId="{D342E0B6-C2BB-4BD4-882F-AB31C94C96AB}"/>
    <dgm:cxn modelId="{478EBBA7-5061-421B-B622-9CF798F4471B}" type="presOf" srcId="{BB1C656C-A1B4-4365-A0D7-8756A869072E}" destId="{AA31292A-7E9A-45DE-B5C0-D4363CFC6169}" srcOrd="0" destOrd="0" presId="urn:microsoft.com/office/officeart/2005/8/layout/hierarchy6"/>
    <dgm:cxn modelId="{8EE413AA-2255-4E01-8A36-AA16B573282C}" type="presOf" srcId="{E3F4D8BE-3564-4662-ABBD-985DC0A315DE}" destId="{46B76DE5-1864-46C4-88F0-401C0CD24983}" srcOrd="0" destOrd="0" presId="urn:microsoft.com/office/officeart/2005/8/layout/hierarchy6"/>
    <dgm:cxn modelId="{EA02CFAC-FBB0-4A37-9B25-E628EA3DEC5D}" type="presOf" srcId="{738721C2-C244-4FC4-BD81-2928596F5F4F}" destId="{8A3968D4-CEA8-4D6B-BA25-9B9BEF8C7C34}" srcOrd="0" destOrd="0" presId="urn:microsoft.com/office/officeart/2005/8/layout/hierarchy6"/>
    <dgm:cxn modelId="{C24221AD-9107-44F8-8C11-7211047E1E57}" type="presOf" srcId="{9CB964CE-A25D-4BCC-8E76-C33D0E92EA90}" destId="{EA8F18B5-8837-4457-B815-56EBD3CFC4B1}" srcOrd="0" destOrd="0" presId="urn:microsoft.com/office/officeart/2005/8/layout/hierarchy6"/>
    <dgm:cxn modelId="{8D19C1AD-DB85-4817-AC2A-CD6DA0C14629}" srcId="{C09E31BB-3ED4-40CF-BE0A-583319C2313C}" destId="{CB4C8B80-CCCC-4661-8D9A-60B8387044CF}" srcOrd="6" destOrd="0" parTransId="{D7F53B7F-0ABA-4D3B-8BB2-EEF83DC34F61}" sibTransId="{2B856D10-842F-41C9-9852-BDEF64E46987}"/>
    <dgm:cxn modelId="{0F2657AF-0194-4AF3-9C41-56DA92C39E42}" type="presOf" srcId="{D61B8C99-B059-444A-B195-C28754F4BEFE}" destId="{AC297C40-A86A-45B3-90A2-FBF7675FBF87}" srcOrd="0" destOrd="0" presId="urn:microsoft.com/office/officeart/2005/8/layout/hierarchy6"/>
    <dgm:cxn modelId="{6BA07CB1-F892-4062-A385-9D2DA8D26350}" type="presOf" srcId="{1333FF1B-F64B-4EF0-873C-67CCB3B7B8A2}" destId="{04964524-B1C5-4A04-8540-531F2F3539BE}" srcOrd="0" destOrd="0" presId="urn:microsoft.com/office/officeart/2005/8/layout/hierarchy6"/>
    <dgm:cxn modelId="{D71233B2-6405-469B-BCB8-EB4E20E0B43B}" srcId="{99F2EF22-4E95-479D-9F00-1DC839419E74}" destId="{91FC33C4-F93F-45D9-B66C-C110C7066650}" srcOrd="9" destOrd="0" parTransId="{11AC88D6-7617-4139-B9BE-22D8F13EE89A}" sibTransId="{5061596D-746C-4E7B-BD1E-57B0FB7A995E}"/>
    <dgm:cxn modelId="{A1FFEEB3-FD1C-4FD2-ADB6-B35554895A86}" type="presOf" srcId="{E89698CE-9BFA-4F8F-B401-AA27CB7E78CE}" destId="{7D4D2BFF-1C1D-40A3-972E-8A1578EDA3A4}" srcOrd="0" destOrd="0" presId="urn:microsoft.com/office/officeart/2005/8/layout/hierarchy6"/>
    <dgm:cxn modelId="{268DF8B3-1A3E-46E8-B2F6-44E4C6A9AB2F}" type="presOf" srcId="{07B184F9-0B0C-4243-A529-44062A291537}" destId="{A3E8EFE3-3576-4AFB-A611-200CA71978EA}" srcOrd="0" destOrd="0" presId="urn:microsoft.com/office/officeart/2005/8/layout/hierarchy6"/>
    <dgm:cxn modelId="{7A5E4FB4-A1C8-44BD-9011-B10FDB54B39E}" type="presOf" srcId="{8D8C4401-8EED-49BE-8545-86AEFD0C7949}" destId="{823643BD-5AD6-44C7-ADD3-340F6FBC7545}" srcOrd="0" destOrd="0" presId="urn:microsoft.com/office/officeart/2005/8/layout/hierarchy6"/>
    <dgm:cxn modelId="{4AFE96B7-607E-439D-BF1A-D4EAEC0580CE}" srcId="{99F2EF22-4E95-479D-9F00-1DC839419E74}" destId="{A8D8C26C-ADA6-40FA-82C0-E57E425AE673}" srcOrd="2" destOrd="0" parTransId="{95BA9239-0B8D-499D-894D-BC1C31EE4832}" sibTransId="{70CC80F1-6134-4A30-A6D2-DDF7D75CE741}"/>
    <dgm:cxn modelId="{D24033B8-9378-4923-B901-06C3BD287E45}" srcId="{E7D3AC0E-74D4-4310-BA76-70D2C89EFDBF}" destId="{E3F4D8BE-3564-4662-ABBD-985DC0A315DE}" srcOrd="0" destOrd="0" parTransId="{8FB7CEF3-6D72-4CC0-995B-EEA9FB1B10EA}" sibTransId="{6BEC8328-4D0A-42FB-AB83-DC2959853D00}"/>
    <dgm:cxn modelId="{5CF226B9-4100-4F02-BD5A-EB17A2A4B1E4}" type="presOf" srcId="{C73BB8EC-CA7E-4099-8E5B-79D9D71E0B9D}" destId="{A3BB559E-EEFE-48A6-B902-064620995E3E}" srcOrd="0" destOrd="0" presId="urn:microsoft.com/office/officeart/2005/8/layout/hierarchy6"/>
    <dgm:cxn modelId="{A3EB11BB-C471-420B-BDFC-9D2007E34707}" srcId="{A6AB663F-FAF0-43E1-8C2D-6941112DC567}" destId="{0207DDB2-BD12-4361-AE3E-D695F902D1FF}" srcOrd="3" destOrd="0" parTransId="{FC19D084-7D81-4CA5-94BA-A97F17203BA0}" sibTransId="{6AAD796D-2F8D-45CA-946B-159C5007647F}"/>
    <dgm:cxn modelId="{36F92DBB-A3D6-4CDF-95BF-A31247C9860B}" type="presOf" srcId="{C59161F8-0068-4DD2-9D13-3D5C02AA1151}" destId="{74779F0D-7912-4F06-A213-732E382C222A}" srcOrd="0" destOrd="0" presId="urn:microsoft.com/office/officeart/2005/8/layout/hierarchy6"/>
    <dgm:cxn modelId="{292593BE-26E5-4BC0-BAA9-108E258EC94F}" type="presOf" srcId="{B3B35A1C-2EE1-44A4-B4D8-D5B31FC15DFD}" destId="{2BBF0B98-1ABD-4A49-9F3F-1DFB149926FC}" srcOrd="0" destOrd="0" presId="urn:microsoft.com/office/officeart/2005/8/layout/hierarchy6"/>
    <dgm:cxn modelId="{170258C0-229C-4ADE-9A56-D78D401DED41}" srcId="{85D49525-F331-4977-8687-C4B0C61AD650}" destId="{597E2858-8F89-4629-A414-40FA826858D2}" srcOrd="3" destOrd="0" parTransId="{ADD057FD-D292-4480-B83A-8B328C2E7B2A}" sibTransId="{792371EB-0235-453A-8E87-83A98580A019}"/>
    <dgm:cxn modelId="{DB57B6C0-5B33-4DD0-9A1B-EC2B3D51E3C7}" type="presOf" srcId="{C4B81752-022C-4387-9181-3CDAF7828CA6}" destId="{15BBC62E-7229-4328-955E-F0F5DADCF616}" srcOrd="0" destOrd="0" presId="urn:microsoft.com/office/officeart/2005/8/layout/hierarchy6"/>
    <dgm:cxn modelId="{5EF443C1-E350-4896-9A45-E32133E03D5E}" srcId="{A6AB663F-FAF0-43E1-8C2D-6941112DC567}" destId="{AAFD9177-CC9C-4C73-8BBD-B8C785AAD0F7}" srcOrd="0" destOrd="0" parTransId="{D491C05D-4E34-4CA2-8480-B180E8FCF96F}" sibTransId="{C0C03C34-488A-47B5-9FBF-77BAEADC1D42}"/>
    <dgm:cxn modelId="{A9830DC5-0517-41D4-99E3-5BB3A3C8AB32}" srcId="{C09E31BB-3ED4-40CF-BE0A-583319C2313C}" destId="{07B184F9-0B0C-4243-A529-44062A291537}" srcOrd="9" destOrd="0" parTransId="{5317FC87-174E-4B86-8DF2-7DEF217ED710}" sibTransId="{03AB0848-E59A-4418-84E6-48EB7BA85F26}"/>
    <dgm:cxn modelId="{9C56BAC5-A653-4206-A620-4AE3DEF2E405}" type="presOf" srcId="{134B8D1E-9B92-40B4-98BD-B1325957C359}" destId="{2A226FBB-37BE-4906-AED0-919ED2922C6B}" srcOrd="0" destOrd="0" presId="urn:microsoft.com/office/officeart/2005/8/layout/hierarchy6"/>
    <dgm:cxn modelId="{52564AC6-EE37-4271-B204-F3070615F681}" srcId="{85D49525-F331-4977-8687-C4B0C61AD650}" destId="{D61B8C99-B059-444A-B195-C28754F4BEFE}" srcOrd="4" destOrd="0" parTransId="{B5CD145C-7957-44E5-9ED6-9E367771E717}" sibTransId="{0452D7FE-920F-4EB5-B85B-4FB6D1E9D3F2}"/>
    <dgm:cxn modelId="{7D91ADC7-30FD-490A-A8DB-C6FA356379D0}" srcId="{99F2EF22-4E95-479D-9F00-1DC839419E74}" destId="{F756BDEB-A31C-4C7A-BC08-E7054808EB4E}" srcOrd="1" destOrd="0" parTransId="{8D5D0C9E-462F-42E3-AA17-1A2BE95F0BC7}" sibTransId="{AE58A27B-F655-417C-91A4-E063A6315DEE}"/>
    <dgm:cxn modelId="{FF4739C8-13A1-4964-B797-431271554919}" type="presOf" srcId="{B5CD145C-7957-44E5-9ED6-9E367771E717}" destId="{023EC16D-035B-4B40-8721-95021CBDE972}" srcOrd="0" destOrd="0" presId="urn:microsoft.com/office/officeart/2005/8/layout/hierarchy6"/>
    <dgm:cxn modelId="{DF10C7C8-4E4D-47B2-A331-A6DC189D6ADD}" srcId="{C09E31BB-3ED4-40CF-BE0A-583319C2313C}" destId="{7517E6F2-C3D0-43ED-BDFF-5E2FEB28A999}" srcOrd="10" destOrd="0" parTransId="{3E5C907F-69CC-463A-BFCE-B8B63096EDE1}" sibTransId="{A171D080-EEC6-4BEE-BCAD-ED268505191C}"/>
    <dgm:cxn modelId="{60F7CEC9-A7C9-4651-B4B0-753694F346A2}" srcId="{34279875-3F23-4619-8BEC-6E305FAE685A}" destId="{551A7852-7992-4839-A5F9-F1A977050BC9}" srcOrd="2" destOrd="0" parTransId="{2BEF3661-82C6-4439-8B80-DE0FDA5F3D2E}" sibTransId="{424F8758-6F23-4438-8E78-C9735A1F645A}"/>
    <dgm:cxn modelId="{5358FAC9-0A05-418C-AD7D-51D5E724C271}" srcId="{551A7852-7992-4839-A5F9-F1A977050BC9}" destId="{137AE839-A526-44C1-8B38-20FC0EEA92AF}" srcOrd="1" destOrd="0" parTransId="{1312BD6B-5F4A-4665-89E4-B1621BFD2B20}" sibTransId="{846907F5-0CB3-4D0C-A18B-FDB91E0DC968}"/>
    <dgm:cxn modelId="{B9FD4FCB-9679-4297-A24B-ABA6ED119F7C}" type="presOf" srcId="{962126C8-739A-47BB-80B7-4C96E26E7A9F}" destId="{24A350F9-8C80-44E6-AA88-6F95A4CC18CB}" srcOrd="0" destOrd="0" presId="urn:microsoft.com/office/officeart/2005/8/layout/hierarchy6"/>
    <dgm:cxn modelId="{84D3A0CC-4274-4374-809A-47D9589B6385}" type="presOf" srcId="{806F0DF8-902C-46E0-A3A9-29E2C400CA9E}" destId="{A7BB05DA-D526-4B32-9000-E6E194C6700C}" srcOrd="0" destOrd="0" presId="urn:microsoft.com/office/officeart/2005/8/layout/hierarchy6"/>
    <dgm:cxn modelId="{74C18ECE-476B-4CAF-8F62-0BDAA8B8DBE6}" type="presOf" srcId="{551A7852-7992-4839-A5F9-F1A977050BC9}" destId="{AAA54446-F5B1-4188-954A-7DC0D69D5FA2}" srcOrd="0" destOrd="0" presId="urn:microsoft.com/office/officeart/2005/8/layout/hierarchy6"/>
    <dgm:cxn modelId="{8053F8D1-20E9-4F00-A4F3-7B62EAE3C8A6}" srcId="{A6AB663F-FAF0-43E1-8C2D-6941112DC567}" destId="{ED0147BB-D023-49A2-9A6F-CFB672A66909}" srcOrd="7" destOrd="0" parTransId="{A253A947-43FA-4BC1-9215-49A26D11A4CF}" sibTransId="{9AAC9BAC-6A31-46E9-BE9F-329190D9F714}"/>
    <dgm:cxn modelId="{EBA027D2-6011-40C2-80A3-47ABB587C96F}" type="presOf" srcId="{ED0147BB-D023-49A2-9A6F-CFB672A66909}" destId="{A6A9D04A-4397-4601-A50E-4A6AA3B1CC74}" srcOrd="0" destOrd="0" presId="urn:microsoft.com/office/officeart/2005/8/layout/hierarchy6"/>
    <dgm:cxn modelId="{DD7351D2-64BA-4B33-B5FF-873413607BAA}" srcId="{A6AB663F-FAF0-43E1-8C2D-6941112DC567}" destId="{B3B35A1C-2EE1-44A4-B4D8-D5B31FC15DFD}" srcOrd="8" destOrd="0" parTransId="{3446D8D1-C2B2-445E-9A75-D7A2DE325414}" sibTransId="{B7AA7A55-228A-4175-A00C-932824F31882}"/>
    <dgm:cxn modelId="{21ADC8D3-CD71-4C5C-B8A5-B129C1844D30}" srcId="{C09E31BB-3ED4-40CF-BE0A-583319C2313C}" destId="{4FC35BE9-637D-4F9A-846C-C3036F9E9472}" srcOrd="4" destOrd="0" parTransId="{738721C2-C244-4FC4-BD81-2928596F5F4F}" sibTransId="{44354851-7D9B-4DEC-A8CA-CEEBB6C8B891}"/>
    <dgm:cxn modelId="{A4579ED6-E520-47F3-B40D-B1DD42E76C3F}" type="presOf" srcId="{597E2858-8F89-4629-A414-40FA826858D2}" destId="{C479BA19-AE74-4A73-A52D-DCE7711F419B}" srcOrd="0" destOrd="0" presId="urn:microsoft.com/office/officeart/2005/8/layout/hierarchy6"/>
    <dgm:cxn modelId="{CCF4C9D6-606A-4C59-A03C-3B35A3CE9A2F}" type="presOf" srcId="{66F1AB37-7918-4342-A7FA-8D3ADC9120F3}" destId="{2443173B-6851-4BB7-B620-B53C983458BB}" srcOrd="0" destOrd="0" presId="urn:microsoft.com/office/officeart/2005/8/layout/hierarchy6"/>
    <dgm:cxn modelId="{979C55D7-A36E-4CD4-BC97-B435EA50B49F}" srcId="{34279875-3F23-4619-8BEC-6E305FAE685A}" destId="{A6AB663F-FAF0-43E1-8C2D-6941112DC567}" srcOrd="1" destOrd="0" parTransId="{0FAA0C1B-F0F5-40C4-929B-96F06DB0B479}" sibTransId="{120BDF51-741D-480B-96FD-98F0881EE0F2}"/>
    <dgm:cxn modelId="{3BF49CDB-A74B-46BB-B90F-F7110F602430}" type="presOf" srcId="{9BEA7E9D-C37F-4280-ADA1-A2253B6B9F26}" destId="{7B7D06DA-302D-42D6-8AC9-8D61F83607B6}" srcOrd="0" destOrd="0" presId="urn:microsoft.com/office/officeart/2005/8/layout/hierarchy6"/>
    <dgm:cxn modelId="{FBCE19DD-31DC-42C4-BBA6-6E086C3884C8}" type="presOf" srcId="{FC19D084-7D81-4CA5-94BA-A97F17203BA0}" destId="{2F84ABC7-21A5-4877-812B-61779AA430EC}" srcOrd="0" destOrd="0" presId="urn:microsoft.com/office/officeart/2005/8/layout/hierarchy6"/>
    <dgm:cxn modelId="{A373F1DD-143B-48C4-94BF-1F9C27D47142}" type="presOf" srcId="{85D49525-F331-4977-8687-C4B0C61AD650}" destId="{16CBFDCE-79BD-4ACA-B7A4-5BBCEDACA73E}" srcOrd="0" destOrd="0" presId="urn:microsoft.com/office/officeart/2005/8/layout/hierarchy6"/>
    <dgm:cxn modelId="{A7036FDF-CC7C-43B4-80AC-8A3E4EDCE28C}" type="presOf" srcId="{53017767-97D4-4974-A72F-2DB70D218F59}" destId="{C66F5AEE-A160-48B1-B353-923CE20C981B}" srcOrd="0" destOrd="0" presId="urn:microsoft.com/office/officeart/2005/8/layout/hierarchy6"/>
    <dgm:cxn modelId="{82C955E3-2036-4985-A497-74A2760F63DD}" type="presOf" srcId="{A213B159-1C4C-4A1A-A75E-15467E91F600}" destId="{7A347F30-F517-471A-9183-0919F499CDEF}" srcOrd="0" destOrd="0" presId="urn:microsoft.com/office/officeart/2005/8/layout/hierarchy6"/>
    <dgm:cxn modelId="{FD44F8E4-784A-40ED-9F1E-5B8F0D8F6BEA}" srcId="{99F2EF22-4E95-479D-9F00-1DC839419E74}" destId="{BB1C656C-A1B4-4365-A0D7-8756A869072E}" srcOrd="3" destOrd="0" parTransId="{96CE7D00-E08C-47B8-A835-B62E5EAF7EDF}" sibTransId="{872AFAA4-0B5C-4EEF-B23D-9297A02C30E8}"/>
    <dgm:cxn modelId="{AB36F4E6-8927-4C3B-9E99-1FA1D6F6AC93}" type="presOf" srcId="{C36F4FD2-6770-490B-9716-3506126A5E6C}" destId="{156B1CE8-29B7-4798-9BB0-D1FD045A96B8}" srcOrd="0" destOrd="0" presId="urn:microsoft.com/office/officeart/2005/8/layout/hierarchy6"/>
    <dgm:cxn modelId="{DBDE03E7-1E43-47DC-8772-9129D1AC5679}" srcId="{A6AB663F-FAF0-43E1-8C2D-6941112DC567}" destId="{44CCA377-994A-41E2-A716-FD56641E5014}" srcOrd="9" destOrd="0" parTransId="{C73BB8EC-CA7E-4099-8E5B-79D9D71E0B9D}" sibTransId="{F160548F-24E2-4205-B1CB-61143C5508E5}"/>
    <dgm:cxn modelId="{A1EF22E7-2AC7-4A51-891F-F342D7005D92}" type="presOf" srcId="{EB76B995-5E15-4732-8AA9-6CCB171D1107}" destId="{DD9994B1-E742-44D5-9565-74F9DF68C4CE}" srcOrd="0" destOrd="0" presId="urn:microsoft.com/office/officeart/2005/8/layout/hierarchy6"/>
    <dgm:cxn modelId="{8A3C14EB-7A2A-4966-B210-F53BCE2BE9C2}" type="presOf" srcId="{91FC33C4-F93F-45D9-B66C-C110C7066650}" destId="{8F641612-1D17-43CB-B2FA-79FE56C86EE0}" srcOrd="0" destOrd="0" presId="urn:microsoft.com/office/officeart/2005/8/layout/hierarchy6"/>
    <dgm:cxn modelId="{17FEC6EB-3B62-4598-A4AC-EF6C03D36826}" srcId="{34279875-3F23-4619-8BEC-6E305FAE685A}" destId="{A9E3814D-1A6D-445E-AC34-96869B920E77}" srcOrd="0" destOrd="0" parTransId="{66F1AB37-7918-4342-A7FA-8D3ADC9120F3}" sibTransId="{6535C93E-D73C-4157-90C8-3196F4C94EF6}"/>
    <dgm:cxn modelId="{C5DACDEB-7191-47AE-8A80-929F75176446}" type="presOf" srcId="{A6AB663F-FAF0-43E1-8C2D-6941112DC567}" destId="{7D904AA6-0AE1-4832-92E0-EA8617BAC67D}" srcOrd="0" destOrd="0" presId="urn:microsoft.com/office/officeart/2005/8/layout/hierarchy6"/>
    <dgm:cxn modelId="{A28992EE-50C6-4F33-A155-26260966E5C0}" srcId="{34279875-3F23-4619-8BEC-6E305FAE685A}" destId="{C09E31BB-3ED4-40CF-BE0A-583319C2313C}" srcOrd="3" destOrd="0" parTransId="{6B46E833-6BCA-4AB1-A040-734E31BE8BCE}" sibTransId="{BEFF6053-A5F3-4684-86AC-31093830D2AF}"/>
    <dgm:cxn modelId="{2B2CB9EF-55BC-4C4D-BD0A-CC9EB4095374}" type="presOf" srcId="{46E97A57-B97B-4450-960D-94D306E053CF}" destId="{D96779CD-5E96-4130-8273-E13F9231B7D0}" srcOrd="0" destOrd="0" presId="urn:microsoft.com/office/officeart/2005/8/layout/hierarchy6"/>
    <dgm:cxn modelId="{246476F0-BBCC-4EF8-BE95-4C47A6433387}" type="presOf" srcId="{ADD057FD-D292-4480-B83A-8B328C2E7B2A}" destId="{735DEE08-2FE0-4A00-A13B-2FC68884F345}" srcOrd="0" destOrd="0" presId="urn:microsoft.com/office/officeart/2005/8/layout/hierarchy6"/>
    <dgm:cxn modelId="{4AEFC0F0-BC0E-4C4B-A0DD-83461F5A0E34}" srcId="{A6AB663F-FAF0-43E1-8C2D-6941112DC567}" destId="{2A6A9A3D-C90C-4760-A8BD-CF76E0B96C9E}" srcOrd="2" destOrd="0" parTransId="{EB76B995-5E15-4732-8AA9-6CCB171D1107}" sibTransId="{6CF71AFE-4BE3-4C12-9CB6-20C321F06BED}"/>
    <dgm:cxn modelId="{7FB2C3F0-826C-4E4F-9C06-4E93CD8FC2DA}" srcId="{85D49525-F331-4977-8687-C4B0C61AD650}" destId="{A7CE9F6D-8E4C-4B89-867C-1B121F3B40B6}" srcOrd="1" destOrd="0" parTransId="{C0E8ED5A-274C-4F03-8863-04F71EF0247C}" sibTransId="{134E07C5-B651-4747-9358-5DC9B25BBD9D}"/>
    <dgm:cxn modelId="{BCEDA2F4-7ACE-44CC-B964-9F9E6D674DFD}" srcId="{34279875-3F23-4619-8BEC-6E305FAE685A}" destId="{99F2EF22-4E95-479D-9F00-1DC839419E74}" srcOrd="5" destOrd="0" parTransId="{A31D38B2-E716-4B93-8DA5-5F8305110772}" sibTransId="{1413CA7A-CDB0-48D4-A9F2-5893C7DBF67A}"/>
    <dgm:cxn modelId="{5A45CBF6-BA80-4F4C-91A4-3312746E570A}" type="presOf" srcId="{83BF937B-60B5-4543-9872-F882CB601C07}" destId="{0189D6D9-CAF9-4419-828A-FDA3B5D7974F}" srcOrd="0" destOrd="0" presId="urn:microsoft.com/office/officeart/2005/8/layout/hierarchy6"/>
    <dgm:cxn modelId="{9D17BCF7-16D4-490B-BB29-E96280567EF9}" type="presOf" srcId="{580902E0-3F49-4A48-853B-ECCBA5D1785C}" destId="{2FE53B8F-ABE5-4335-9426-1D63A66238E9}" srcOrd="0" destOrd="0" presId="urn:microsoft.com/office/officeart/2005/8/layout/hierarchy6"/>
    <dgm:cxn modelId="{DAFBF4F7-247D-4894-8BE8-C77C82BE6474}" type="presOf" srcId="{9EBEF95B-25DE-45C5-90BE-41CA100AB71F}" destId="{CB668186-994F-4812-9F11-886B2336F66C}" srcOrd="0" destOrd="0" presId="urn:microsoft.com/office/officeart/2005/8/layout/hierarchy6"/>
    <dgm:cxn modelId="{82AB19F8-A35E-477D-97D1-5234C9413CDF}" type="presOf" srcId="{61C43C20-7AAC-4F0D-83E3-E02F05B8E275}" destId="{5DC29B1D-EDDE-4957-9F6B-D6B07B90C0C9}" srcOrd="0" destOrd="0" presId="urn:microsoft.com/office/officeart/2005/8/layout/hierarchy6"/>
    <dgm:cxn modelId="{05560FF9-8873-4CC1-9A8A-78D1C822BBE8}" type="presOf" srcId="{C09E31BB-3ED4-40CF-BE0A-583319C2313C}" destId="{D82D9A59-1D80-4B28-8CE3-24ADC7A801AA}" srcOrd="0" destOrd="0" presId="urn:microsoft.com/office/officeart/2005/8/layout/hierarchy6"/>
    <dgm:cxn modelId="{560ED5F9-25E7-44CF-BE4C-F9C1D1421765}" type="presOf" srcId="{04EBCA53-F2C2-41EB-B11A-EF4D12496173}" destId="{3CEA2E27-12D8-4875-8184-0F9DDA10EB53}" srcOrd="0" destOrd="0" presId="urn:microsoft.com/office/officeart/2005/8/layout/hierarchy6"/>
    <dgm:cxn modelId="{95A7B0FB-8CB6-4846-97E5-C0EF57A0CE5A}" srcId="{551A7852-7992-4839-A5F9-F1A977050BC9}" destId="{1333FF1B-F64B-4EF0-873C-67CCB3B7B8A2}" srcOrd="0" destOrd="0" parTransId="{DD773EBD-5D68-4393-99A9-C7592F89147D}" sibTransId="{25FB0BC1-5C16-4208-B33D-69849CC8CEDF}"/>
    <dgm:cxn modelId="{971D6A63-3BFD-43CD-B0C3-2AB38060EAD6}" type="presParOf" srcId="{04CB6190-FEF8-4D86-BDA0-6F247739288C}" destId="{CADF8388-61DC-4AF9-ACC5-99CC72B41ED6}" srcOrd="0" destOrd="0" presId="urn:microsoft.com/office/officeart/2005/8/layout/hierarchy6"/>
    <dgm:cxn modelId="{71052AC2-0DCB-4782-9111-930F357DB57B}" type="presParOf" srcId="{CADF8388-61DC-4AF9-ACC5-99CC72B41ED6}" destId="{9EB9F085-88EA-42C2-B89D-4ED364747991}" srcOrd="0" destOrd="0" presId="urn:microsoft.com/office/officeart/2005/8/layout/hierarchy6"/>
    <dgm:cxn modelId="{01B1B817-523B-44F1-AC9C-3C5FD173AA3E}" type="presParOf" srcId="{CADF8388-61DC-4AF9-ACC5-99CC72B41ED6}" destId="{03773B81-B89F-4A30-99E9-C99BCC95CF95}" srcOrd="1" destOrd="0" presId="urn:microsoft.com/office/officeart/2005/8/layout/hierarchy6"/>
    <dgm:cxn modelId="{3873EEC7-7831-46AA-ACB3-BE954B84991F}" type="presParOf" srcId="{03773B81-B89F-4A30-99E9-C99BCC95CF95}" destId="{124190F2-7E95-4E42-904B-C6F4225ED318}" srcOrd="0" destOrd="0" presId="urn:microsoft.com/office/officeart/2005/8/layout/hierarchy6"/>
    <dgm:cxn modelId="{AC43A307-5D51-432E-B6CA-CCF83A988691}" type="presParOf" srcId="{124190F2-7E95-4E42-904B-C6F4225ED318}" destId="{613E9A6C-D5A6-4D39-8F7C-D8342645F2ED}" srcOrd="0" destOrd="0" presId="urn:microsoft.com/office/officeart/2005/8/layout/hierarchy6"/>
    <dgm:cxn modelId="{6F800B80-0A21-4DE3-8CA9-39ECFFC0D75A}" type="presParOf" srcId="{124190F2-7E95-4E42-904B-C6F4225ED318}" destId="{85A79776-52AD-48F5-918B-D3BD4891C60F}" srcOrd="1" destOrd="0" presId="urn:microsoft.com/office/officeart/2005/8/layout/hierarchy6"/>
    <dgm:cxn modelId="{C811B867-DACC-4A47-918D-8BAB691F269E}" type="presParOf" srcId="{85A79776-52AD-48F5-918B-D3BD4891C60F}" destId="{2443173B-6851-4BB7-B620-B53C983458BB}" srcOrd="0" destOrd="0" presId="urn:microsoft.com/office/officeart/2005/8/layout/hierarchy6"/>
    <dgm:cxn modelId="{617951A7-8EC8-4B0F-BA99-BF17CBFE756B}" type="presParOf" srcId="{85A79776-52AD-48F5-918B-D3BD4891C60F}" destId="{3A405CC9-BCC0-43CF-8D2D-5457D44659FD}" srcOrd="1" destOrd="0" presId="urn:microsoft.com/office/officeart/2005/8/layout/hierarchy6"/>
    <dgm:cxn modelId="{2A940972-377D-4E15-982B-F0518358A74F}" type="presParOf" srcId="{3A405CC9-BCC0-43CF-8D2D-5457D44659FD}" destId="{6C739094-D6A3-447D-B897-57CB909A01D6}" srcOrd="0" destOrd="0" presId="urn:microsoft.com/office/officeart/2005/8/layout/hierarchy6"/>
    <dgm:cxn modelId="{C102FE37-BBA3-4E02-9F81-0B08581F019C}" type="presParOf" srcId="{3A405CC9-BCC0-43CF-8D2D-5457D44659FD}" destId="{E27EE19B-8787-42C8-8D7D-BF2B124D7D26}" srcOrd="1" destOrd="0" presId="urn:microsoft.com/office/officeart/2005/8/layout/hierarchy6"/>
    <dgm:cxn modelId="{F94F3165-3BA2-472A-B889-921E3A2439E2}" type="presParOf" srcId="{85A79776-52AD-48F5-918B-D3BD4891C60F}" destId="{2F9EDC1C-FC7B-4B2A-B60C-D7CB3E01BEC5}" srcOrd="2" destOrd="0" presId="urn:microsoft.com/office/officeart/2005/8/layout/hierarchy6"/>
    <dgm:cxn modelId="{1DDF925F-7E5F-4FE0-B0FE-06A172304D41}" type="presParOf" srcId="{85A79776-52AD-48F5-918B-D3BD4891C60F}" destId="{A000851A-9C8F-4ECB-BF44-C84359C2F60F}" srcOrd="3" destOrd="0" presId="urn:microsoft.com/office/officeart/2005/8/layout/hierarchy6"/>
    <dgm:cxn modelId="{0361D991-8F7A-498D-BA0E-11883396CB6E}" type="presParOf" srcId="{A000851A-9C8F-4ECB-BF44-C84359C2F60F}" destId="{7D904AA6-0AE1-4832-92E0-EA8617BAC67D}" srcOrd="0" destOrd="0" presId="urn:microsoft.com/office/officeart/2005/8/layout/hierarchy6"/>
    <dgm:cxn modelId="{76517083-57E5-47EC-84E7-3F9FC56F42FD}" type="presParOf" srcId="{A000851A-9C8F-4ECB-BF44-C84359C2F60F}" destId="{80AA8C7D-FC2E-4483-BD10-1F3A8CEA1B83}" srcOrd="1" destOrd="0" presId="urn:microsoft.com/office/officeart/2005/8/layout/hierarchy6"/>
    <dgm:cxn modelId="{C22E4B90-21B1-4DED-83A4-EDDF375CDFDF}" type="presParOf" srcId="{80AA8C7D-FC2E-4483-BD10-1F3A8CEA1B83}" destId="{0EF1FB3F-D9EB-48DB-8259-03BBED2F67C0}" srcOrd="0" destOrd="0" presId="urn:microsoft.com/office/officeart/2005/8/layout/hierarchy6"/>
    <dgm:cxn modelId="{F9A61209-7831-40FA-B07D-25A1DFC32A2E}" type="presParOf" srcId="{80AA8C7D-FC2E-4483-BD10-1F3A8CEA1B83}" destId="{1B5EE7D0-4F89-4084-9BA6-C7C8CAA1B444}" srcOrd="1" destOrd="0" presId="urn:microsoft.com/office/officeart/2005/8/layout/hierarchy6"/>
    <dgm:cxn modelId="{FB5B8551-1E85-4A9B-9C50-1E08B2538ADF}" type="presParOf" srcId="{1B5EE7D0-4F89-4084-9BA6-C7C8CAA1B444}" destId="{27DD11A1-62C3-44C4-ACC5-F2214989A7D2}" srcOrd="0" destOrd="0" presId="urn:microsoft.com/office/officeart/2005/8/layout/hierarchy6"/>
    <dgm:cxn modelId="{D94751C3-8C7E-484E-8DB0-B7B485A9D7F4}" type="presParOf" srcId="{1B5EE7D0-4F89-4084-9BA6-C7C8CAA1B444}" destId="{2EFC436D-DB2B-490C-B983-6E77574260BB}" srcOrd="1" destOrd="0" presId="urn:microsoft.com/office/officeart/2005/8/layout/hierarchy6"/>
    <dgm:cxn modelId="{A24138AD-600D-4CEC-A2FB-B056477F91E3}" type="presParOf" srcId="{80AA8C7D-FC2E-4483-BD10-1F3A8CEA1B83}" destId="{C66F5AEE-A160-48B1-B353-923CE20C981B}" srcOrd="2" destOrd="0" presId="urn:microsoft.com/office/officeart/2005/8/layout/hierarchy6"/>
    <dgm:cxn modelId="{F37ECE71-FCFC-402E-A636-216D3522B8D7}" type="presParOf" srcId="{80AA8C7D-FC2E-4483-BD10-1F3A8CEA1B83}" destId="{5C5F9373-F5AC-4522-B5CB-BD654C7C7250}" srcOrd="3" destOrd="0" presId="urn:microsoft.com/office/officeart/2005/8/layout/hierarchy6"/>
    <dgm:cxn modelId="{5A9E08B1-0978-458C-BEC7-F955C0557381}" type="presParOf" srcId="{5C5F9373-F5AC-4522-B5CB-BD654C7C7250}" destId="{2C8BFEF4-44EA-4D8B-B732-025C78172E40}" srcOrd="0" destOrd="0" presId="urn:microsoft.com/office/officeart/2005/8/layout/hierarchy6"/>
    <dgm:cxn modelId="{EB82152A-E36D-4FA6-8DFA-B1A351C30C7C}" type="presParOf" srcId="{5C5F9373-F5AC-4522-B5CB-BD654C7C7250}" destId="{802458A5-14D8-4D6C-9A3A-FB967A0CC52A}" srcOrd="1" destOrd="0" presId="urn:microsoft.com/office/officeart/2005/8/layout/hierarchy6"/>
    <dgm:cxn modelId="{25D3F224-3360-4E51-ABC8-70BAA03857E7}" type="presParOf" srcId="{80AA8C7D-FC2E-4483-BD10-1F3A8CEA1B83}" destId="{DD9994B1-E742-44D5-9565-74F9DF68C4CE}" srcOrd="4" destOrd="0" presId="urn:microsoft.com/office/officeart/2005/8/layout/hierarchy6"/>
    <dgm:cxn modelId="{373E042E-0313-4808-9569-D3FB7665DEDB}" type="presParOf" srcId="{80AA8C7D-FC2E-4483-BD10-1F3A8CEA1B83}" destId="{ED2A7D7D-DEBE-458F-926A-5E1019C7223E}" srcOrd="5" destOrd="0" presId="urn:microsoft.com/office/officeart/2005/8/layout/hierarchy6"/>
    <dgm:cxn modelId="{9739FDAD-CFED-4ED1-B318-9C5BA29D4191}" type="presParOf" srcId="{ED2A7D7D-DEBE-458F-926A-5E1019C7223E}" destId="{06E958B6-A204-43E2-8341-2B9B6C53538B}" srcOrd="0" destOrd="0" presId="urn:microsoft.com/office/officeart/2005/8/layout/hierarchy6"/>
    <dgm:cxn modelId="{DC2205B0-2329-4711-9539-26CA588270B8}" type="presParOf" srcId="{ED2A7D7D-DEBE-458F-926A-5E1019C7223E}" destId="{26A12C96-B48F-4D4F-8C62-6A27DC317C10}" srcOrd="1" destOrd="0" presId="urn:microsoft.com/office/officeart/2005/8/layout/hierarchy6"/>
    <dgm:cxn modelId="{F5DE481F-0F3F-4F4F-A2FA-DCAAE1AABA96}" type="presParOf" srcId="{80AA8C7D-FC2E-4483-BD10-1F3A8CEA1B83}" destId="{2F84ABC7-21A5-4877-812B-61779AA430EC}" srcOrd="6" destOrd="0" presId="urn:microsoft.com/office/officeart/2005/8/layout/hierarchy6"/>
    <dgm:cxn modelId="{AA89D394-22CE-4695-8BD7-E02B42C0A06D}" type="presParOf" srcId="{80AA8C7D-FC2E-4483-BD10-1F3A8CEA1B83}" destId="{27EC3070-E9B4-4B65-9AB3-7BFB207B753C}" srcOrd="7" destOrd="0" presId="urn:microsoft.com/office/officeart/2005/8/layout/hierarchy6"/>
    <dgm:cxn modelId="{4100C831-CB20-4573-A86E-9A574D0C6DFE}" type="presParOf" srcId="{27EC3070-E9B4-4B65-9AB3-7BFB207B753C}" destId="{D1C26369-2ADE-4276-8023-A72EBD46E5F6}" srcOrd="0" destOrd="0" presId="urn:microsoft.com/office/officeart/2005/8/layout/hierarchy6"/>
    <dgm:cxn modelId="{3F0762A2-23EA-44A8-91B8-237B08B5B3BC}" type="presParOf" srcId="{27EC3070-E9B4-4B65-9AB3-7BFB207B753C}" destId="{64B52A08-9131-4417-AB71-9332838B2B13}" srcOrd="1" destOrd="0" presId="urn:microsoft.com/office/officeart/2005/8/layout/hierarchy6"/>
    <dgm:cxn modelId="{59E4C91A-C93B-4F72-8690-6E1D21883FC7}" type="presParOf" srcId="{80AA8C7D-FC2E-4483-BD10-1F3A8CEA1B83}" destId="{3DC6B5A9-0B0E-4601-BD07-6B4C3D40DD34}" srcOrd="8" destOrd="0" presId="urn:microsoft.com/office/officeart/2005/8/layout/hierarchy6"/>
    <dgm:cxn modelId="{371C7649-ACF0-4F5D-A86B-DDDB7E58B7FE}" type="presParOf" srcId="{80AA8C7D-FC2E-4483-BD10-1F3A8CEA1B83}" destId="{C7C0B10E-710E-4BB9-A27B-64AB96A710F2}" srcOrd="9" destOrd="0" presId="urn:microsoft.com/office/officeart/2005/8/layout/hierarchy6"/>
    <dgm:cxn modelId="{00C3F7E4-DF9C-4C8A-B48B-0836089242C9}" type="presParOf" srcId="{C7C0B10E-710E-4BB9-A27B-64AB96A710F2}" destId="{3E7200D3-68A4-44ED-A882-FBE59A1AC479}" srcOrd="0" destOrd="0" presId="urn:microsoft.com/office/officeart/2005/8/layout/hierarchy6"/>
    <dgm:cxn modelId="{CE3B1E5A-4BF6-40F4-9FB4-744BD9D75500}" type="presParOf" srcId="{C7C0B10E-710E-4BB9-A27B-64AB96A710F2}" destId="{AF76A763-F9BE-49F1-A055-B632FE416994}" srcOrd="1" destOrd="0" presId="urn:microsoft.com/office/officeart/2005/8/layout/hierarchy6"/>
    <dgm:cxn modelId="{E9BAD6C8-9270-46DA-9119-98AD233F4F7F}" type="presParOf" srcId="{80AA8C7D-FC2E-4483-BD10-1F3A8CEA1B83}" destId="{0D288C4F-7E21-43B9-8C3D-5FB2C3DF7086}" srcOrd="10" destOrd="0" presId="urn:microsoft.com/office/officeart/2005/8/layout/hierarchy6"/>
    <dgm:cxn modelId="{4CDA740B-8987-4C5A-88DA-1A125A98360F}" type="presParOf" srcId="{80AA8C7D-FC2E-4483-BD10-1F3A8CEA1B83}" destId="{9C7AA3F9-4C1E-41E1-863E-E3CCFEBE8EFF}" srcOrd="11" destOrd="0" presId="urn:microsoft.com/office/officeart/2005/8/layout/hierarchy6"/>
    <dgm:cxn modelId="{6F3C5D8E-B282-4F24-8AB7-9802E5EC1194}" type="presParOf" srcId="{9C7AA3F9-4C1E-41E1-863E-E3CCFEBE8EFF}" destId="{7C03F593-6074-4C84-B0DC-18908A2310A1}" srcOrd="0" destOrd="0" presId="urn:microsoft.com/office/officeart/2005/8/layout/hierarchy6"/>
    <dgm:cxn modelId="{B4CF75D6-DCE8-4751-8BA4-757281E56DF3}" type="presParOf" srcId="{9C7AA3F9-4C1E-41E1-863E-E3CCFEBE8EFF}" destId="{25CE79F7-A70E-49CD-80EA-FE01E6C6A1CE}" srcOrd="1" destOrd="0" presId="urn:microsoft.com/office/officeart/2005/8/layout/hierarchy6"/>
    <dgm:cxn modelId="{E2949440-16D5-481B-B7FC-580411E6A492}" type="presParOf" srcId="{80AA8C7D-FC2E-4483-BD10-1F3A8CEA1B83}" destId="{CB668186-994F-4812-9F11-886B2336F66C}" srcOrd="12" destOrd="0" presId="urn:microsoft.com/office/officeart/2005/8/layout/hierarchy6"/>
    <dgm:cxn modelId="{712E13A0-D997-4300-BA83-AA0BC9EDC5D6}" type="presParOf" srcId="{80AA8C7D-FC2E-4483-BD10-1F3A8CEA1B83}" destId="{39A8B6BC-0F42-495B-A1C7-B040587EE7D2}" srcOrd="13" destOrd="0" presId="urn:microsoft.com/office/officeart/2005/8/layout/hierarchy6"/>
    <dgm:cxn modelId="{D121476F-5C7C-4D2F-8B88-B66A870F1334}" type="presParOf" srcId="{39A8B6BC-0F42-495B-A1C7-B040587EE7D2}" destId="{7A347F30-F517-471A-9183-0919F499CDEF}" srcOrd="0" destOrd="0" presId="urn:microsoft.com/office/officeart/2005/8/layout/hierarchy6"/>
    <dgm:cxn modelId="{FD4E9027-4A5A-4A62-B3AA-0FFAC3B4CBB5}" type="presParOf" srcId="{39A8B6BC-0F42-495B-A1C7-B040587EE7D2}" destId="{1130D0E0-FD80-456B-BD22-7E231A572A04}" srcOrd="1" destOrd="0" presId="urn:microsoft.com/office/officeart/2005/8/layout/hierarchy6"/>
    <dgm:cxn modelId="{BD2AFEFF-0EAD-4F72-8EAC-5B2BE678EBC7}" type="presParOf" srcId="{80AA8C7D-FC2E-4483-BD10-1F3A8CEA1B83}" destId="{F77E69E3-1A93-40C3-AA06-1DE0DEC8E78E}" srcOrd="14" destOrd="0" presId="urn:microsoft.com/office/officeart/2005/8/layout/hierarchy6"/>
    <dgm:cxn modelId="{3E788510-06FC-41E7-8807-641112D28CE9}" type="presParOf" srcId="{80AA8C7D-FC2E-4483-BD10-1F3A8CEA1B83}" destId="{59CAC5BB-9C69-4CEA-BB7B-38C75131A097}" srcOrd="15" destOrd="0" presId="urn:microsoft.com/office/officeart/2005/8/layout/hierarchy6"/>
    <dgm:cxn modelId="{D7B6D47B-78FA-4F73-AC4C-242690D604E7}" type="presParOf" srcId="{59CAC5BB-9C69-4CEA-BB7B-38C75131A097}" destId="{A6A9D04A-4397-4601-A50E-4A6AA3B1CC74}" srcOrd="0" destOrd="0" presId="urn:microsoft.com/office/officeart/2005/8/layout/hierarchy6"/>
    <dgm:cxn modelId="{C100871A-0E0C-4BE0-BDBC-ED52A7728A1E}" type="presParOf" srcId="{59CAC5BB-9C69-4CEA-BB7B-38C75131A097}" destId="{D449EED5-EB81-46AD-AA64-DB4D6CDCDE6E}" srcOrd="1" destOrd="0" presId="urn:microsoft.com/office/officeart/2005/8/layout/hierarchy6"/>
    <dgm:cxn modelId="{BF15707A-C18B-4565-BD96-50A86913F50C}" type="presParOf" srcId="{80AA8C7D-FC2E-4483-BD10-1F3A8CEA1B83}" destId="{9C3DD32F-A4DE-4A7B-817E-CF8271229936}" srcOrd="16" destOrd="0" presId="urn:microsoft.com/office/officeart/2005/8/layout/hierarchy6"/>
    <dgm:cxn modelId="{8B062972-A7AA-48F5-844C-8707D0A63FFC}" type="presParOf" srcId="{80AA8C7D-FC2E-4483-BD10-1F3A8CEA1B83}" destId="{D3DC115E-D5E1-4757-AB22-1C2ACE0DB6ED}" srcOrd="17" destOrd="0" presId="urn:microsoft.com/office/officeart/2005/8/layout/hierarchy6"/>
    <dgm:cxn modelId="{95238E9E-9AF4-4731-9CCA-C3E365E10FB6}" type="presParOf" srcId="{D3DC115E-D5E1-4757-AB22-1C2ACE0DB6ED}" destId="{2BBF0B98-1ABD-4A49-9F3F-1DFB149926FC}" srcOrd="0" destOrd="0" presId="urn:microsoft.com/office/officeart/2005/8/layout/hierarchy6"/>
    <dgm:cxn modelId="{1421681C-FB52-4C64-B1D5-8A4F8F39D7BD}" type="presParOf" srcId="{D3DC115E-D5E1-4757-AB22-1C2ACE0DB6ED}" destId="{6765316F-8449-484D-8ABD-9A48C938100A}" srcOrd="1" destOrd="0" presId="urn:microsoft.com/office/officeart/2005/8/layout/hierarchy6"/>
    <dgm:cxn modelId="{1D942D13-7316-4832-BBE9-5D52855BCB11}" type="presParOf" srcId="{80AA8C7D-FC2E-4483-BD10-1F3A8CEA1B83}" destId="{A3BB559E-EEFE-48A6-B902-064620995E3E}" srcOrd="18" destOrd="0" presId="urn:microsoft.com/office/officeart/2005/8/layout/hierarchy6"/>
    <dgm:cxn modelId="{261D589F-1ECF-4682-B41D-4F9C67A9A915}" type="presParOf" srcId="{80AA8C7D-FC2E-4483-BD10-1F3A8CEA1B83}" destId="{867F12EB-BD42-4DB4-BC13-6FB353278B05}" srcOrd="19" destOrd="0" presId="urn:microsoft.com/office/officeart/2005/8/layout/hierarchy6"/>
    <dgm:cxn modelId="{2ECD1513-5BDB-4173-B971-1913A6DE3B2A}" type="presParOf" srcId="{867F12EB-BD42-4DB4-BC13-6FB353278B05}" destId="{F57B063D-F557-41B5-86E7-BD63E30C7E8C}" srcOrd="0" destOrd="0" presId="urn:microsoft.com/office/officeart/2005/8/layout/hierarchy6"/>
    <dgm:cxn modelId="{2BC07C5C-EAC1-4DF8-8D1D-04E47DFDC17F}" type="presParOf" srcId="{867F12EB-BD42-4DB4-BC13-6FB353278B05}" destId="{3EE5F8B3-5CF3-414D-A996-8ABD1E51B6E7}" srcOrd="1" destOrd="0" presId="urn:microsoft.com/office/officeart/2005/8/layout/hierarchy6"/>
    <dgm:cxn modelId="{1C1170EC-6551-4E6C-9100-5117A7D528B0}" type="presParOf" srcId="{85A79776-52AD-48F5-918B-D3BD4891C60F}" destId="{68A307A2-AF05-4CA9-8BA7-FBA35C4182E2}" srcOrd="4" destOrd="0" presId="urn:microsoft.com/office/officeart/2005/8/layout/hierarchy6"/>
    <dgm:cxn modelId="{6224BF40-EF3C-4B01-A602-75474EAA3E68}" type="presParOf" srcId="{85A79776-52AD-48F5-918B-D3BD4891C60F}" destId="{0EC6C25F-593F-4893-B007-5A852D7AFD81}" srcOrd="5" destOrd="0" presId="urn:microsoft.com/office/officeart/2005/8/layout/hierarchy6"/>
    <dgm:cxn modelId="{E3F47776-B75A-4086-8320-4316D5F1550B}" type="presParOf" srcId="{0EC6C25F-593F-4893-B007-5A852D7AFD81}" destId="{AAA54446-F5B1-4188-954A-7DC0D69D5FA2}" srcOrd="0" destOrd="0" presId="urn:microsoft.com/office/officeart/2005/8/layout/hierarchy6"/>
    <dgm:cxn modelId="{33233E09-F21C-4AFF-902A-ABE59C2BAE49}" type="presParOf" srcId="{0EC6C25F-593F-4893-B007-5A852D7AFD81}" destId="{CC861FC1-EF85-4F67-956D-B1D52CD29119}" srcOrd="1" destOrd="0" presId="urn:microsoft.com/office/officeart/2005/8/layout/hierarchy6"/>
    <dgm:cxn modelId="{475A0BF6-DDB8-4FD4-AB94-7ECF95496E2B}" type="presParOf" srcId="{CC861FC1-EF85-4F67-956D-B1D52CD29119}" destId="{8C7F51E0-748C-4412-B1CF-DED92D3FDA23}" srcOrd="0" destOrd="0" presId="urn:microsoft.com/office/officeart/2005/8/layout/hierarchy6"/>
    <dgm:cxn modelId="{30EF3929-68D4-420B-A3A2-EAA5DB339186}" type="presParOf" srcId="{CC861FC1-EF85-4F67-956D-B1D52CD29119}" destId="{4DAE2CDD-37E4-4EEE-ADB9-884022BB5A94}" srcOrd="1" destOrd="0" presId="urn:microsoft.com/office/officeart/2005/8/layout/hierarchy6"/>
    <dgm:cxn modelId="{8A5B595D-8F83-43B7-A667-AF0DCA0544AE}" type="presParOf" srcId="{4DAE2CDD-37E4-4EEE-ADB9-884022BB5A94}" destId="{04964524-B1C5-4A04-8540-531F2F3539BE}" srcOrd="0" destOrd="0" presId="urn:microsoft.com/office/officeart/2005/8/layout/hierarchy6"/>
    <dgm:cxn modelId="{892217DF-9A04-4DC3-BE9C-F72EA6C7EDBE}" type="presParOf" srcId="{4DAE2CDD-37E4-4EEE-ADB9-884022BB5A94}" destId="{DE9B0EEE-5BA7-4EF3-B23C-704343C802BF}" srcOrd="1" destOrd="0" presId="urn:microsoft.com/office/officeart/2005/8/layout/hierarchy6"/>
    <dgm:cxn modelId="{51D59394-7D2E-4CC4-A291-1E9BA5E1F77A}" type="presParOf" srcId="{CC861FC1-EF85-4F67-956D-B1D52CD29119}" destId="{98169DF9-7D6B-488E-84DE-64A484A7AB25}" srcOrd="2" destOrd="0" presId="urn:microsoft.com/office/officeart/2005/8/layout/hierarchy6"/>
    <dgm:cxn modelId="{2EE824DF-E154-4E06-B049-94D4D3169613}" type="presParOf" srcId="{CC861FC1-EF85-4F67-956D-B1D52CD29119}" destId="{F487DA22-6A6F-40AF-869E-2AB8A6ACC07F}" srcOrd="3" destOrd="0" presId="urn:microsoft.com/office/officeart/2005/8/layout/hierarchy6"/>
    <dgm:cxn modelId="{33521FFA-1A24-44D3-862C-9B148F54151F}" type="presParOf" srcId="{F487DA22-6A6F-40AF-869E-2AB8A6ACC07F}" destId="{70E691B8-A2E3-43EA-8331-315D8639070B}" srcOrd="0" destOrd="0" presId="urn:microsoft.com/office/officeart/2005/8/layout/hierarchy6"/>
    <dgm:cxn modelId="{4FA600B7-19A5-425F-863F-BFA2C3F29284}" type="presParOf" srcId="{F487DA22-6A6F-40AF-869E-2AB8A6ACC07F}" destId="{8C91C586-A1A4-41F0-A2A3-EAE3D23AE452}" srcOrd="1" destOrd="0" presId="urn:microsoft.com/office/officeart/2005/8/layout/hierarchy6"/>
    <dgm:cxn modelId="{54C58326-92FF-496A-B67A-8B1C2C8F4A87}" type="presParOf" srcId="{CC861FC1-EF85-4F67-956D-B1D52CD29119}" destId="{39E792C0-A418-4B18-9263-7CA48656AA54}" srcOrd="4" destOrd="0" presId="urn:microsoft.com/office/officeart/2005/8/layout/hierarchy6"/>
    <dgm:cxn modelId="{73AEFF9C-F007-4556-BFCE-03E7F0B329B8}" type="presParOf" srcId="{CC861FC1-EF85-4F67-956D-B1D52CD29119}" destId="{771D7E9D-33BE-458E-82B0-0C5273C133C9}" srcOrd="5" destOrd="0" presId="urn:microsoft.com/office/officeart/2005/8/layout/hierarchy6"/>
    <dgm:cxn modelId="{88F489AF-DBCE-4273-8724-6E0043144287}" type="presParOf" srcId="{771D7E9D-33BE-458E-82B0-0C5273C133C9}" destId="{24A350F9-8C80-44E6-AA88-6F95A4CC18CB}" srcOrd="0" destOrd="0" presId="urn:microsoft.com/office/officeart/2005/8/layout/hierarchy6"/>
    <dgm:cxn modelId="{129167FC-24DB-42B1-A85A-5D0BD1E7C153}" type="presParOf" srcId="{771D7E9D-33BE-458E-82B0-0C5273C133C9}" destId="{39600EAE-6C0D-4845-B84B-7DEE521AB865}" srcOrd="1" destOrd="0" presId="urn:microsoft.com/office/officeart/2005/8/layout/hierarchy6"/>
    <dgm:cxn modelId="{C975B447-57A8-4D88-8B57-FA6BC89F2AC2}" type="presParOf" srcId="{85A79776-52AD-48F5-918B-D3BD4891C60F}" destId="{739A338E-1A52-425E-B671-1CC14DD994FF}" srcOrd="6" destOrd="0" presId="urn:microsoft.com/office/officeart/2005/8/layout/hierarchy6"/>
    <dgm:cxn modelId="{D968BC69-113B-41BC-AE5D-A6524CB7A792}" type="presParOf" srcId="{85A79776-52AD-48F5-918B-D3BD4891C60F}" destId="{1DD944B4-A7B3-4B54-B898-7F7F2F1EF97F}" srcOrd="7" destOrd="0" presId="urn:microsoft.com/office/officeart/2005/8/layout/hierarchy6"/>
    <dgm:cxn modelId="{E31CA0B1-4C1D-4B22-9195-2523A9E0FD2D}" type="presParOf" srcId="{1DD944B4-A7B3-4B54-B898-7F7F2F1EF97F}" destId="{D82D9A59-1D80-4B28-8CE3-24ADC7A801AA}" srcOrd="0" destOrd="0" presId="urn:microsoft.com/office/officeart/2005/8/layout/hierarchy6"/>
    <dgm:cxn modelId="{EEC0F475-6387-4B62-95A6-DD0039D7504B}" type="presParOf" srcId="{1DD944B4-A7B3-4B54-B898-7F7F2F1EF97F}" destId="{9D438B77-8897-420D-A44F-B8DE3EFFD461}" srcOrd="1" destOrd="0" presId="urn:microsoft.com/office/officeart/2005/8/layout/hierarchy6"/>
    <dgm:cxn modelId="{1F254FA7-EF8B-4C9E-AFBC-6561AFBB5B36}" type="presParOf" srcId="{9D438B77-8897-420D-A44F-B8DE3EFFD461}" destId="{9BDEF913-C5F9-4B47-A9D5-D26BF016C368}" srcOrd="0" destOrd="0" presId="urn:microsoft.com/office/officeart/2005/8/layout/hierarchy6"/>
    <dgm:cxn modelId="{037775BF-ADD0-4061-A54A-D7093E1A401B}" type="presParOf" srcId="{9D438B77-8897-420D-A44F-B8DE3EFFD461}" destId="{1C31BC3A-AE85-48FA-9B3B-E794B5A9139B}" srcOrd="1" destOrd="0" presId="urn:microsoft.com/office/officeart/2005/8/layout/hierarchy6"/>
    <dgm:cxn modelId="{50D6792A-25E3-47D5-87BF-2E0F602DD1B5}" type="presParOf" srcId="{1C31BC3A-AE85-48FA-9B3B-E794B5A9139B}" destId="{9C1239C3-2A4C-4C76-B76B-36165ABE42D0}" srcOrd="0" destOrd="0" presId="urn:microsoft.com/office/officeart/2005/8/layout/hierarchy6"/>
    <dgm:cxn modelId="{950E86A6-B56F-4671-9C4B-C1AEC099E38D}" type="presParOf" srcId="{1C31BC3A-AE85-48FA-9B3B-E794B5A9139B}" destId="{E3993C39-3316-4593-9AFE-7E5F98055E97}" srcOrd="1" destOrd="0" presId="urn:microsoft.com/office/officeart/2005/8/layout/hierarchy6"/>
    <dgm:cxn modelId="{9BD2DFA3-042C-4DB4-A5A6-AE16D5D99408}" type="presParOf" srcId="{9D438B77-8897-420D-A44F-B8DE3EFFD461}" destId="{823643BD-5AD6-44C7-ADD3-340F6FBC7545}" srcOrd="2" destOrd="0" presId="urn:microsoft.com/office/officeart/2005/8/layout/hierarchy6"/>
    <dgm:cxn modelId="{88EFC1BA-E2B7-4CAB-A714-7D9487035D33}" type="presParOf" srcId="{9D438B77-8897-420D-A44F-B8DE3EFFD461}" destId="{63FDC236-38A2-4CA7-942E-0B1110A4B90F}" srcOrd="3" destOrd="0" presId="urn:microsoft.com/office/officeart/2005/8/layout/hierarchy6"/>
    <dgm:cxn modelId="{916A73A3-F14A-41C3-AA2B-B758538A80FA}" type="presParOf" srcId="{63FDC236-38A2-4CA7-942E-0B1110A4B90F}" destId="{15BBC62E-7229-4328-955E-F0F5DADCF616}" srcOrd="0" destOrd="0" presId="urn:microsoft.com/office/officeart/2005/8/layout/hierarchy6"/>
    <dgm:cxn modelId="{048B7DFE-04E6-4D27-B4D9-C39F9BBAB80B}" type="presParOf" srcId="{63FDC236-38A2-4CA7-942E-0B1110A4B90F}" destId="{6E4CF6AC-5523-4B15-8C07-57060F47CE81}" srcOrd="1" destOrd="0" presId="urn:microsoft.com/office/officeart/2005/8/layout/hierarchy6"/>
    <dgm:cxn modelId="{953298E3-D663-4D8B-A41D-A84B9206404C}" type="presParOf" srcId="{9D438B77-8897-420D-A44F-B8DE3EFFD461}" destId="{D96779CD-5E96-4130-8273-E13F9231B7D0}" srcOrd="4" destOrd="0" presId="urn:microsoft.com/office/officeart/2005/8/layout/hierarchy6"/>
    <dgm:cxn modelId="{20267153-8B26-48AF-930E-833CFAD8325A}" type="presParOf" srcId="{9D438B77-8897-420D-A44F-B8DE3EFFD461}" destId="{BEF8E3A4-C6A0-4B2F-A57F-BB4D8D3BB103}" srcOrd="5" destOrd="0" presId="urn:microsoft.com/office/officeart/2005/8/layout/hierarchy6"/>
    <dgm:cxn modelId="{463AC910-D445-4491-8805-7A32CED339C2}" type="presParOf" srcId="{BEF8E3A4-C6A0-4B2F-A57F-BB4D8D3BB103}" destId="{C74EEEB5-35B3-4444-868B-B651630758CE}" srcOrd="0" destOrd="0" presId="urn:microsoft.com/office/officeart/2005/8/layout/hierarchy6"/>
    <dgm:cxn modelId="{0620AD29-AA4F-4840-AEE8-E6EEB6AC352B}" type="presParOf" srcId="{BEF8E3A4-C6A0-4B2F-A57F-BB4D8D3BB103}" destId="{A60A9070-FEEF-453A-8B82-3C6049AFA26A}" srcOrd="1" destOrd="0" presId="urn:microsoft.com/office/officeart/2005/8/layout/hierarchy6"/>
    <dgm:cxn modelId="{FFD89853-383E-46DE-B41B-05559EAFC719}" type="presParOf" srcId="{A60A9070-FEEF-453A-8B82-3C6049AFA26A}" destId="{93150C72-3E4E-496A-AE85-9C606780254B}" srcOrd="0" destOrd="0" presId="urn:microsoft.com/office/officeart/2005/8/layout/hierarchy6"/>
    <dgm:cxn modelId="{AECF4AF1-BC25-4575-89DB-CAD0849601EE}" type="presParOf" srcId="{A60A9070-FEEF-453A-8B82-3C6049AFA26A}" destId="{D8F21C26-40B4-4A3B-B786-D659CA6AD460}" srcOrd="1" destOrd="0" presId="urn:microsoft.com/office/officeart/2005/8/layout/hierarchy6"/>
    <dgm:cxn modelId="{60771774-D184-457E-85E9-71016DE0DA9F}" type="presParOf" srcId="{D8F21C26-40B4-4A3B-B786-D659CA6AD460}" destId="{46B76DE5-1864-46C4-88F0-401C0CD24983}" srcOrd="0" destOrd="0" presId="urn:microsoft.com/office/officeart/2005/8/layout/hierarchy6"/>
    <dgm:cxn modelId="{E8C843AF-DD64-4418-A39D-56F6C19D6AAE}" type="presParOf" srcId="{D8F21C26-40B4-4A3B-B786-D659CA6AD460}" destId="{AFB676AD-B180-47E0-A878-F68DCC589AAE}" srcOrd="1" destOrd="0" presId="urn:microsoft.com/office/officeart/2005/8/layout/hierarchy6"/>
    <dgm:cxn modelId="{18D1DC8F-E4F2-4EB2-A641-BCC22E9639EA}" type="presParOf" srcId="{9D438B77-8897-420D-A44F-B8DE3EFFD461}" destId="{2FE53B8F-ABE5-4335-9426-1D63A66238E9}" srcOrd="6" destOrd="0" presId="urn:microsoft.com/office/officeart/2005/8/layout/hierarchy6"/>
    <dgm:cxn modelId="{D31F2DD7-FFAA-4A14-9F40-B19C14EDDB5C}" type="presParOf" srcId="{9D438B77-8897-420D-A44F-B8DE3EFFD461}" destId="{39518C77-7254-4E02-9440-2A59085729DB}" srcOrd="7" destOrd="0" presId="urn:microsoft.com/office/officeart/2005/8/layout/hierarchy6"/>
    <dgm:cxn modelId="{88CE19A7-D17C-43CA-9DAA-67742556D4C3}" type="presParOf" srcId="{39518C77-7254-4E02-9440-2A59085729DB}" destId="{36271353-47AA-4C7C-8D06-A17483D61393}" srcOrd="0" destOrd="0" presId="urn:microsoft.com/office/officeart/2005/8/layout/hierarchy6"/>
    <dgm:cxn modelId="{7BDC82A3-8CB7-4473-9D53-A7387B870A54}" type="presParOf" srcId="{39518C77-7254-4E02-9440-2A59085729DB}" destId="{6BAB98E2-665A-473B-B3CC-8862BF993758}" srcOrd="1" destOrd="0" presId="urn:microsoft.com/office/officeart/2005/8/layout/hierarchy6"/>
    <dgm:cxn modelId="{12D62B4B-B990-4702-ACC0-ACCEF2A6C12B}" type="presParOf" srcId="{9D438B77-8897-420D-A44F-B8DE3EFFD461}" destId="{8A3968D4-CEA8-4D6B-BA25-9B9BEF8C7C34}" srcOrd="8" destOrd="0" presId="urn:microsoft.com/office/officeart/2005/8/layout/hierarchy6"/>
    <dgm:cxn modelId="{1D7E794E-4F6F-49FB-88AC-355BD4EE79D9}" type="presParOf" srcId="{9D438B77-8897-420D-A44F-B8DE3EFFD461}" destId="{4CE6D829-23C2-4050-B6AB-DF4A5B86E0A0}" srcOrd="9" destOrd="0" presId="urn:microsoft.com/office/officeart/2005/8/layout/hierarchy6"/>
    <dgm:cxn modelId="{760BC0DB-E1E8-4C8B-941C-DAA10052D65B}" type="presParOf" srcId="{4CE6D829-23C2-4050-B6AB-DF4A5B86E0A0}" destId="{7430187B-C480-46BA-AD69-9727815E579F}" srcOrd="0" destOrd="0" presId="urn:microsoft.com/office/officeart/2005/8/layout/hierarchy6"/>
    <dgm:cxn modelId="{2BCDDBFF-F498-43C6-A5AF-985193D843BF}" type="presParOf" srcId="{4CE6D829-23C2-4050-B6AB-DF4A5B86E0A0}" destId="{08D81613-DFEC-4524-AB71-56414837EB93}" srcOrd="1" destOrd="0" presId="urn:microsoft.com/office/officeart/2005/8/layout/hierarchy6"/>
    <dgm:cxn modelId="{A0E8A1AC-1742-474B-A576-CABF31C261C6}" type="presParOf" srcId="{9D438B77-8897-420D-A44F-B8DE3EFFD461}" destId="{FA4091CB-5247-4413-AD6A-28A3A000BF82}" srcOrd="10" destOrd="0" presId="urn:microsoft.com/office/officeart/2005/8/layout/hierarchy6"/>
    <dgm:cxn modelId="{5072C4B6-A177-4DBB-A418-48A9EBCAEFA9}" type="presParOf" srcId="{9D438B77-8897-420D-A44F-B8DE3EFFD461}" destId="{940C8A0A-0950-45C8-A94E-8BC42FAD156A}" srcOrd="11" destOrd="0" presId="urn:microsoft.com/office/officeart/2005/8/layout/hierarchy6"/>
    <dgm:cxn modelId="{EBB8C27F-A06E-418C-AB4A-88760B6B765F}" type="presParOf" srcId="{940C8A0A-0950-45C8-A94E-8BC42FAD156A}" destId="{5CEB0752-C51F-4ECC-B559-C6E9F451E266}" srcOrd="0" destOrd="0" presId="urn:microsoft.com/office/officeart/2005/8/layout/hierarchy6"/>
    <dgm:cxn modelId="{ED7DC8DE-D1EE-419A-B8A1-0AF09891C9EF}" type="presParOf" srcId="{940C8A0A-0950-45C8-A94E-8BC42FAD156A}" destId="{77FB1078-1712-4AB8-AB36-5AB5216E6BEF}" srcOrd="1" destOrd="0" presId="urn:microsoft.com/office/officeart/2005/8/layout/hierarchy6"/>
    <dgm:cxn modelId="{9B6CB27E-FD86-45CC-A026-EE3E0E3EB2F5}" type="presParOf" srcId="{9D438B77-8897-420D-A44F-B8DE3EFFD461}" destId="{0358E75F-7780-47A3-A7B8-D2470C338225}" srcOrd="12" destOrd="0" presId="urn:microsoft.com/office/officeart/2005/8/layout/hierarchy6"/>
    <dgm:cxn modelId="{89D65490-A8B9-476E-9604-55BD2246CCA6}" type="presParOf" srcId="{9D438B77-8897-420D-A44F-B8DE3EFFD461}" destId="{40FF8DEA-13DA-4106-9D52-9273ACBF12E0}" srcOrd="13" destOrd="0" presId="urn:microsoft.com/office/officeart/2005/8/layout/hierarchy6"/>
    <dgm:cxn modelId="{7E4DC514-DFDF-47C0-9D38-86DBE66906D8}" type="presParOf" srcId="{40FF8DEA-13DA-4106-9D52-9273ACBF12E0}" destId="{B6339C27-0D08-4AE1-81F2-8D7035CE3A58}" srcOrd="0" destOrd="0" presId="urn:microsoft.com/office/officeart/2005/8/layout/hierarchy6"/>
    <dgm:cxn modelId="{9E5BB8E5-950D-4EAB-9231-1EA332C940F0}" type="presParOf" srcId="{40FF8DEA-13DA-4106-9D52-9273ACBF12E0}" destId="{0AC6C9CE-2CE7-47F8-9577-1C6974E821AA}" srcOrd="1" destOrd="0" presId="urn:microsoft.com/office/officeart/2005/8/layout/hierarchy6"/>
    <dgm:cxn modelId="{9FB95E00-FA89-4419-B452-12B431A74B52}" type="presParOf" srcId="{9D438B77-8897-420D-A44F-B8DE3EFFD461}" destId="{C024674D-6A5C-4737-BC93-5E94A6FA69D3}" srcOrd="14" destOrd="0" presId="urn:microsoft.com/office/officeart/2005/8/layout/hierarchy6"/>
    <dgm:cxn modelId="{77C1F16B-DD28-4E80-8CC7-BD3FDA9D9035}" type="presParOf" srcId="{9D438B77-8897-420D-A44F-B8DE3EFFD461}" destId="{C98FAA57-E6F9-49C4-AF0B-1C4F8306D7D7}" srcOrd="15" destOrd="0" presId="urn:microsoft.com/office/officeart/2005/8/layout/hierarchy6"/>
    <dgm:cxn modelId="{86E6A0BD-C086-435F-AD84-8B19B33D2AC8}" type="presParOf" srcId="{C98FAA57-E6F9-49C4-AF0B-1C4F8306D7D7}" destId="{3CEA2E27-12D8-4875-8184-0F9DDA10EB53}" srcOrd="0" destOrd="0" presId="urn:microsoft.com/office/officeart/2005/8/layout/hierarchy6"/>
    <dgm:cxn modelId="{623CEE93-6848-489B-A746-23284E9CD8DB}" type="presParOf" srcId="{C98FAA57-E6F9-49C4-AF0B-1C4F8306D7D7}" destId="{43BAD5A2-51F2-4A0B-AD3C-AA68D9D2E6F7}" srcOrd="1" destOrd="0" presId="urn:microsoft.com/office/officeart/2005/8/layout/hierarchy6"/>
    <dgm:cxn modelId="{83804599-EA0D-447A-A009-5B511A6AB3D2}" type="presParOf" srcId="{9D438B77-8897-420D-A44F-B8DE3EFFD461}" destId="{156B1CE8-29B7-4798-9BB0-D1FD045A96B8}" srcOrd="16" destOrd="0" presId="urn:microsoft.com/office/officeart/2005/8/layout/hierarchy6"/>
    <dgm:cxn modelId="{3CCA197C-0562-4B13-A7CD-1811B9FE717B}" type="presParOf" srcId="{9D438B77-8897-420D-A44F-B8DE3EFFD461}" destId="{0036BC26-7C34-4EC9-B993-3B2E4C01FE21}" srcOrd="17" destOrd="0" presId="urn:microsoft.com/office/officeart/2005/8/layout/hierarchy6"/>
    <dgm:cxn modelId="{62AFB078-B28F-413E-9864-9469B7662906}" type="presParOf" srcId="{0036BC26-7C34-4EC9-B993-3B2E4C01FE21}" destId="{7D4D2BFF-1C1D-40A3-972E-8A1578EDA3A4}" srcOrd="0" destOrd="0" presId="urn:microsoft.com/office/officeart/2005/8/layout/hierarchy6"/>
    <dgm:cxn modelId="{84C7E341-2110-4230-8DBB-E1B3F43FB168}" type="presParOf" srcId="{0036BC26-7C34-4EC9-B993-3B2E4C01FE21}" destId="{79D27801-2853-43D1-B67F-C54A2F3ED83A}" srcOrd="1" destOrd="0" presId="urn:microsoft.com/office/officeart/2005/8/layout/hierarchy6"/>
    <dgm:cxn modelId="{77CF183F-A8C9-4EDF-A58F-613BA127A512}" type="presParOf" srcId="{9D438B77-8897-420D-A44F-B8DE3EFFD461}" destId="{139379DD-CA61-466F-AB3B-ED631D8E519A}" srcOrd="18" destOrd="0" presId="urn:microsoft.com/office/officeart/2005/8/layout/hierarchy6"/>
    <dgm:cxn modelId="{CE558D22-7CDF-453A-888A-D46053255FB0}" type="presParOf" srcId="{9D438B77-8897-420D-A44F-B8DE3EFFD461}" destId="{1701CED4-AF47-4773-9E5B-CDD106E5DF5C}" srcOrd="19" destOrd="0" presId="urn:microsoft.com/office/officeart/2005/8/layout/hierarchy6"/>
    <dgm:cxn modelId="{A2E9B40D-C840-4A6A-91C7-7C4E48216AE6}" type="presParOf" srcId="{1701CED4-AF47-4773-9E5B-CDD106E5DF5C}" destId="{A3E8EFE3-3576-4AFB-A611-200CA71978EA}" srcOrd="0" destOrd="0" presId="urn:microsoft.com/office/officeart/2005/8/layout/hierarchy6"/>
    <dgm:cxn modelId="{A8AE1E74-AA7C-44D5-B8F0-EB37E495FE5B}" type="presParOf" srcId="{1701CED4-AF47-4773-9E5B-CDD106E5DF5C}" destId="{F5FFB0CF-0CDD-47EF-808D-385BF2EA8E0B}" srcOrd="1" destOrd="0" presId="urn:microsoft.com/office/officeart/2005/8/layout/hierarchy6"/>
    <dgm:cxn modelId="{151F41EE-D84E-4AC4-BA26-D096F7E48EB6}" type="presParOf" srcId="{9D438B77-8897-420D-A44F-B8DE3EFFD461}" destId="{497CFA4D-7701-4DC7-89FA-B461291AE52A}" srcOrd="20" destOrd="0" presId="urn:microsoft.com/office/officeart/2005/8/layout/hierarchy6"/>
    <dgm:cxn modelId="{CB83AF90-8248-4763-B872-B9F90D940F72}" type="presParOf" srcId="{9D438B77-8897-420D-A44F-B8DE3EFFD461}" destId="{650997D0-FD54-4373-80E9-FFF144AD474D}" srcOrd="21" destOrd="0" presId="urn:microsoft.com/office/officeart/2005/8/layout/hierarchy6"/>
    <dgm:cxn modelId="{81F2209A-E00C-4C28-BC84-575649A63302}" type="presParOf" srcId="{650997D0-FD54-4373-80E9-FFF144AD474D}" destId="{115D9905-C1DC-4FA3-BF6B-9394EC5C9434}" srcOrd="0" destOrd="0" presId="urn:microsoft.com/office/officeart/2005/8/layout/hierarchy6"/>
    <dgm:cxn modelId="{DC5262BE-04E4-448D-ACBC-C7CE3FE78D8E}" type="presParOf" srcId="{650997D0-FD54-4373-80E9-FFF144AD474D}" destId="{F278E8F2-1829-45AE-B56E-0F6466CEB978}" srcOrd="1" destOrd="0" presId="urn:microsoft.com/office/officeart/2005/8/layout/hierarchy6"/>
    <dgm:cxn modelId="{74EE3EC0-931B-48E8-A5CF-310C5B0E0BC0}" type="presParOf" srcId="{85A79776-52AD-48F5-918B-D3BD4891C60F}" destId="{EA8F18B5-8837-4457-B815-56EBD3CFC4B1}" srcOrd="8" destOrd="0" presId="urn:microsoft.com/office/officeart/2005/8/layout/hierarchy6"/>
    <dgm:cxn modelId="{2D67EAC3-A3E9-4DE7-8686-87EA2B13858C}" type="presParOf" srcId="{85A79776-52AD-48F5-918B-D3BD4891C60F}" destId="{C69B335A-AB64-49CD-8933-1B25693C8CE2}" srcOrd="9" destOrd="0" presId="urn:microsoft.com/office/officeart/2005/8/layout/hierarchy6"/>
    <dgm:cxn modelId="{BDCBF695-25E0-4D16-A594-D02E93B6553E}" type="presParOf" srcId="{C69B335A-AB64-49CD-8933-1B25693C8CE2}" destId="{16CBFDCE-79BD-4ACA-B7A4-5BBCEDACA73E}" srcOrd="0" destOrd="0" presId="urn:microsoft.com/office/officeart/2005/8/layout/hierarchy6"/>
    <dgm:cxn modelId="{C12B1866-DE80-478C-9A0B-CECCDAB378E5}" type="presParOf" srcId="{C69B335A-AB64-49CD-8933-1B25693C8CE2}" destId="{E99C8A2E-4AA5-42D8-9E57-2656B94896F6}" srcOrd="1" destOrd="0" presId="urn:microsoft.com/office/officeart/2005/8/layout/hierarchy6"/>
    <dgm:cxn modelId="{4ED7288C-7A2B-4CAC-B4E0-6DE40F96CD1F}" type="presParOf" srcId="{E99C8A2E-4AA5-42D8-9E57-2656B94896F6}" destId="{3ECE4FA4-B428-4332-932F-22CEEFD0D2D2}" srcOrd="0" destOrd="0" presId="urn:microsoft.com/office/officeart/2005/8/layout/hierarchy6"/>
    <dgm:cxn modelId="{A7A9EC4C-CE7D-493F-A223-749B1733C59E}" type="presParOf" srcId="{E99C8A2E-4AA5-42D8-9E57-2656B94896F6}" destId="{6299C9A0-6ECF-409C-A64E-03223E495E88}" srcOrd="1" destOrd="0" presId="urn:microsoft.com/office/officeart/2005/8/layout/hierarchy6"/>
    <dgm:cxn modelId="{D4527DFB-C911-45E2-817F-7A556DB91547}" type="presParOf" srcId="{6299C9A0-6ECF-409C-A64E-03223E495E88}" destId="{74779F0D-7912-4F06-A213-732E382C222A}" srcOrd="0" destOrd="0" presId="urn:microsoft.com/office/officeart/2005/8/layout/hierarchy6"/>
    <dgm:cxn modelId="{CCE8A0C1-8166-4672-B0F9-7CC17ABAF77E}" type="presParOf" srcId="{6299C9A0-6ECF-409C-A64E-03223E495E88}" destId="{79095738-A0C7-4B0B-B729-F1CBF7BA8358}" srcOrd="1" destOrd="0" presId="urn:microsoft.com/office/officeart/2005/8/layout/hierarchy6"/>
    <dgm:cxn modelId="{F2C12486-B40D-4C99-823F-7DC3AB721E71}" type="presParOf" srcId="{E99C8A2E-4AA5-42D8-9E57-2656B94896F6}" destId="{D6149EAC-5B7B-4200-BC37-40CCEE033735}" srcOrd="2" destOrd="0" presId="urn:microsoft.com/office/officeart/2005/8/layout/hierarchy6"/>
    <dgm:cxn modelId="{F16964C3-D256-456C-A80F-845112524476}" type="presParOf" srcId="{E99C8A2E-4AA5-42D8-9E57-2656B94896F6}" destId="{3BEBA3D8-8D63-48F1-8840-6E3056136302}" srcOrd="3" destOrd="0" presId="urn:microsoft.com/office/officeart/2005/8/layout/hierarchy6"/>
    <dgm:cxn modelId="{55E37462-8D43-4F6D-BAA5-2F0ED0C19A2C}" type="presParOf" srcId="{3BEBA3D8-8D63-48F1-8840-6E3056136302}" destId="{0FB05BAC-A058-439E-9D64-8B60ED1D837D}" srcOrd="0" destOrd="0" presId="urn:microsoft.com/office/officeart/2005/8/layout/hierarchy6"/>
    <dgm:cxn modelId="{6F1C20D1-0008-422F-94AE-68390EA5E14B}" type="presParOf" srcId="{3BEBA3D8-8D63-48F1-8840-6E3056136302}" destId="{982E8E8B-684D-49B8-8C1F-70053CDCF9E3}" srcOrd="1" destOrd="0" presId="urn:microsoft.com/office/officeart/2005/8/layout/hierarchy6"/>
    <dgm:cxn modelId="{ADECEBB1-FB01-4516-BBE2-7A2DB45D8770}" type="presParOf" srcId="{E99C8A2E-4AA5-42D8-9E57-2656B94896F6}" destId="{5DC29B1D-EDDE-4957-9F6B-D6B07B90C0C9}" srcOrd="4" destOrd="0" presId="urn:microsoft.com/office/officeart/2005/8/layout/hierarchy6"/>
    <dgm:cxn modelId="{8101C32C-1674-4FB3-8815-CAB4E10E589C}" type="presParOf" srcId="{E99C8A2E-4AA5-42D8-9E57-2656B94896F6}" destId="{15769EA0-898A-478B-90C2-8B1BFC66F3CB}" srcOrd="5" destOrd="0" presId="urn:microsoft.com/office/officeart/2005/8/layout/hierarchy6"/>
    <dgm:cxn modelId="{AED7DCCE-410B-4262-92E8-08F9AFDF3199}" type="presParOf" srcId="{15769EA0-898A-478B-90C2-8B1BFC66F3CB}" destId="{319629CB-574B-4C5D-B632-BB48D0805C59}" srcOrd="0" destOrd="0" presId="urn:microsoft.com/office/officeart/2005/8/layout/hierarchy6"/>
    <dgm:cxn modelId="{BFD4A6F4-3247-439C-B164-A43176A6E0A0}" type="presParOf" srcId="{15769EA0-898A-478B-90C2-8B1BFC66F3CB}" destId="{7F73C5F1-D104-4936-882F-9A158C09B55C}" srcOrd="1" destOrd="0" presId="urn:microsoft.com/office/officeart/2005/8/layout/hierarchy6"/>
    <dgm:cxn modelId="{8810C2F5-F9EE-4D91-8E4B-D2F83CC06D99}" type="presParOf" srcId="{E99C8A2E-4AA5-42D8-9E57-2656B94896F6}" destId="{735DEE08-2FE0-4A00-A13B-2FC68884F345}" srcOrd="6" destOrd="0" presId="urn:microsoft.com/office/officeart/2005/8/layout/hierarchy6"/>
    <dgm:cxn modelId="{BF7B7072-CC8D-4A44-ABB9-540304ADD201}" type="presParOf" srcId="{E99C8A2E-4AA5-42D8-9E57-2656B94896F6}" destId="{561AA94B-F79B-4E7B-B7BA-B962FD971FF9}" srcOrd="7" destOrd="0" presId="urn:microsoft.com/office/officeart/2005/8/layout/hierarchy6"/>
    <dgm:cxn modelId="{3DD051E2-40FC-4817-A85F-269D2A223A58}" type="presParOf" srcId="{561AA94B-F79B-4E7B-B7BA-B962FD971FF9}" destId="{C479BA19-AE74-4A73-A52D-DCE7711F419B}" srcOrd="0" destOrd="0" presId="urn:microsoft.com/office/officeart/2005/8/layout/hierarchy6"/>
    <dgm:cxn modelId="{8867D960-C07D-4291-8362-38F6240369EB}" type="presParOf" srcId="{561AA94B-F79B-4E7B-B7BA-B962FD971FF9}" destId="{DC7B34FF-7299-4828-9103-F340668F06B3}" srcOrd="1" destOrd="0" presId="urn:microsoft.com/office/officeart/2005/8/layout/hierarchy6"/>
    <dgm:cxn modelId="{BE397EE8-3173-4E46-BA54-6C28C9F00300}" type="presParOf" srcId="{E99C8A2E-4AA5-42D8-9E57-2656B94896F6}" destId="{023EC16D-035B-4B40-8721-95021CBDE972}" srcOrd="8" destOrd="0" presId="urn:microsoft.com/office/officeart/2005/8/layout/hierarchy6"/>
    <dgm:cxn modelId="{EBBF91E6-4843-4C63-BD75-90D0650F93C0}" type="presParOf" srcId="{E99C8A2E-4AA5-42D8-9E57-2656B94896F6}" destId="{F05856E0-62C8-4637-97C3-BF65066052CC}" srcOrd="9" destOrd="0" presId="urn:microsoft.com/office/officeart/2005/8/layout/hierarchy6"/>
    <dgm:cxn modelId="{5F9E1DA1-4E99-454D-88E3-265F4B0336AC}" type="presParOf" srcId="{F05856E0-62C8-4637-97C3-BF65066052CC}" destId="{AC297C40-A86A-45B3-90A2-FBF7675FBF87}" srcOrd="0" destOrd="0" presId="urn:microsoft.com/office/officeart/2005/8/layout/hierarchy6"/>
    <dgm:cxn modelId="{B8AC733E-D6B4-4256-B7EA-335B958B4E7D}" type="presParOf" srcId="{F05856E0-62C8-4637-97C3-BF65066052CC}" destId="{49CC937E-2E1E-4DF2-A365-67056F9844C6}" srcOrd="1" destOrd="0" presId="urn:microsoft.com/office/officeart/2005/8/layout/hierarchy6"/>
    <dgm:cxn modelId="{6E3BA94D-ACB2-4426-8897-E8183CB50760}" type="presParOf" srcId="{E99C8A2E-4AA5-42D8-9E57-2656B94896F6}" destId="{E6D2FFB8-1A98-41E1-B6C2-0FFF804E5614}" srcOrd="10" destOrd="0" presId="urn:microsoft.com/office/officeart/2005/8/layout/hierarchy6"/>
    <dgm:cxn modelId="{9B38EF34-4246-4FD1-8D62-1B909DF4E66F}" type="presParOf" srcId="{E99C8A2E-4AA5-42D8-9E57-2656B94896F6}" destId="{38182D98-046B-49C9-9A41-5515A96AEC8A}" srcOrd="11" destOrd="0" presId="urn:microsoft.com/office/officeart/2005/8/layout/hierarchy6"/>
    <dgm:cxn modelId="{E6E1EADA-F695-48A0-B49E-8B620E1359C6}" type="presParOf" srcId="{38182D98-046B-49C9-9A41-5515A96AEC8A}" destId="{2A226FBB-37BE-4906-AED0-919ED2922C6B}" srcOrd="0" destOrd="0" presId="urn:microsoft.com/office/officeart/2005/8/layout/hierarchy6"/>
    <dgm:cxn modelId="{E335B4D9-A919-4BB4-8B02-39DB93B8EAED}" type="presParOf" srcId="{38182D98-046B-49C9-9A41-5515A96AEC8A}" destId="{DECDF34E-FCDB-4079-B97E-BE9A9A3E8FAA}" srcOrd="1" destOrd="0" presId="urn:microsoft.com/office/officeart/2005/8/layout/hierarchy6"/>
    <dgm:cxn modelId="{6EB5F14E-5B25-4B35-BBEB-9BBB3E7B1D3B}" type="presParOf" srcId="{E99C8A2E-4AA5-42D8-9E57-2656B94896F6}" destId="{A7BB05DA-D526-4B32-9000-E6E194C6700C}" srcOrd="12" destOrd="0" presId="urn:microsoft.com/office/officeart/2005/8/layout/hierarchy6"/>
    <dgm:cxn modelId="{8374A716-3E24-444D-8484-8787ACA074E3}" type="presParOf" srcId="{E99C8A2E-4AA5-42D8-9E57-2656B94896F6}" destId="{6F82E048-C046-434B-AB42-37F2B3E191CD}" srcOrd="13" destOrd="0" presId="urn:microsoft.com/office/officeart/2005/8/layout/hierarchy6"/>
    <dgm:cxn modelId="{1843986D-A515-4B45-AF98-2EF3BA742BED}" type="presParOf" srcId="{6F82E048-C046-434B-AB42-37F2B3E191CD}" destId="{9E7E844A-B2D0-47A1-BFAC-BABEA991E7B3}" srcOrd="0" destOrd="0" presId="urn:microsoft.com/office/officeart/2005/8/layout/hierarchy6"/>
    <dgm:cxn modelId="{AF974620-F424-4072-A26B-99670D9F27DE}" type="presParOf" srcId="{6F82E048-C046-434B-AB42-37F2B3E191CD}" destId="{FC09D2CD-055D-4906-BD34-78FCFFE3F7CD}" srcOrd="1" destOrd="0" presId="urn:microsoft.com/office/officeart/2005/8/layout/hierarchy6"/>
    <dgm:cxn modelId="{A4069D6D-6F0A-45B9-AC29-B2C1FBAC8765}" type="presParOf" srcId="{85A79776-52AD-48F5-918B-D3BD4891C60F}" destId="{16D6AF4F-8871-4C54-936A-AC767016379D}" srcOrd="10" destOrd="0" presId="urn:microsoft.com/office/officeart/2005/8/layout/hierarchy6"/>
    <dgm:cxn modelId="{F4DA3381-7021-434F-8E7E-1104DAC13427}" type="presParOf" srcId="{85A79776-52AD-48F5-918B-D3BD4891C60F}" destId="{4C5C7153-BD8E-484A-88A4-F5A65541EF43}" srcOrd="11" destOrd="0" presId="urn:microsoft.com/office/officeart/2005/8/layout/hierarchy6"/>
    <dgm:cxn modelId="{DDFB3EA6-E56D-4DD8-89BB-2F9706C43549}" type="presParOf" srcId="{4C5C7153-BD8E-484A-88A4-F5A65541EF43}" destId="{0460B972-7F15-4BAF-8360-E7AEA887909E}" srcOrd="0" destOrd="0" presId="urn:microsoft.com/office/officeart/2005/8/layout/hierarchy6"/>
    <dgm:cxn modelId="{F877227B-FF97-4649-AD55-AE9E11A73EDB}" type="presParOf" srcId="{4C5C7153-BD8E-484A-88A4-F5A65541EF43}" destId="{28827BA4-D88E-4888-AA38-BA7D7F095A1F}" srcOrd="1" destOrd="0" presId="urn:microsoft.com/office/officeart/2005/8/layout/hierarchy6"/>
    <dgm:cxn modelId="{346886DB-37BD-483B-8638-76C93F84E3F2}" type="presParOf" srcId="{28827BA4-D88E-4888-AA38-BA7D7F095A1F}" destId="{693826EA-E17E-4C70-8FFF-BDDE81C3FA30}" srcOrd="0" destOrd="0" presId="urn:microsoft.com/office/officeart/2005/8/layout/hierarchy6"/>
    <dgm:cxn modelId="{0E3C2B24-7EF0-4367-B174-C50C25DE1F16}" type="presParOf" srcId="{28827BA4-D88E-4888-AA38-BA7D7F095A1F}" destId="{653C884A-1EEE-4123-8338-1AA1101B566F}" srcOrd="1" destOrd="0" presId="urn:microsoft.com/office/officeart/2005/8/layout/hierarchy6"/>
    <dgm:cxn modelId="{17196A5C-CD3E-45F3-ADDD-12165F16B146}" type="presParOf" srcId="{653C884A-1EEE-4123-8338-1AA1101B566F}" destId="{7B7D06DA-302D-42D6-8AC9-8D61F83607B6}" srcOrd="0" destOrd="0" presId="urn:microsoft.com/office/officeart/2005/8/layout/hierarchy6"/>
    <dgm:cxn modelId="{4488E120-29A2-4FB8-9268-9B068A19667E}" type="presParOf" srcId="{653C884A-1EEE-4123-8338-1AA1101B566F}" destId="{0BADC710-C998-45D8-9E99-CAAB41DB1537}" srcOrd="1" destOrd="0" presId="urn:microsoft.com/office/officeart/2005/8/layout/hierarchy6"/>
    <dgm:cxn modelId="{F05BE409-BEDA-49DD-AD9A-6B8D69FD3F48}" type="presParOf" srcId="{28827BA4-D88E-4888-AA38-BA7D7F095A1F}" destId="{10638611-4269-4956-9BB1-BC451A1078EE}" srcOrd="2" destOrd="0" presId="urn:microsoft.com/office/officeart/2005/8/layout/hierarchy6"/>
    <dgm:cxn modelId="{33EA7ADE-ED59-404C-A889-6C9AD86F5BD0}" type="presParOf" srcId="{28827BA4-D88E-4888-AA38-BA7D7F095A1F}" destId="{CE3D4B8F-43B1-41C6-BA8F-EA2871B25D99}" srcOrd="3" destOrd="0" presId="urn:microsoft.com/office/officeart/2005/8/layout/hierarchy6"/>
    <dgm:cxn modelId="{B3701B54-6DD9-4BF6-9977-611338F81834}" type="presParOf" srcId="{CE3D4B8F-43B1-41C6-BA8F-EA2871B25D99}" destId="{F8ED1C49-2370-4253-828A-F6F5AEA72A3D}" srcOrd="0" destOrd="0" presId="urn:microsoft.com/office/officeart/2005/8/layout/hierarchy6"/>
    <dgm:cxn modelId="{F1A70520-F299-46E3-9072-BC4773D6E4DD}" type="presParOf" srcId="{CE3D4B8F-43B1-41C6-BA8F-EA2871B25D99}" destId="{56C72758-996E-419B-9B26-6B46173A98F2}" srcOrd="1" destOrd="0" presId="urn:microsoft.com/office/officeart/2005/8/layout/hierarchy6"/>
    <dgm:cxn modelId="{3F39FFF4-56D1-4285-971D-CF73EAAC97F7}" type="presParOf" srcId="{28827BA4-D88E-4888-AA38-BA7D7F095A1F}" destId="{9077C4B0-E786-47F1-87F9-7D7B8E52080F}" srcOrd="4" destOrd="0" presId="urn:microsoft.com/office/officeart/2005/8/layout/hierarchy6"/>
    <dgm:cxn modelId="{B2E6E7DD-C95D-41E8-A281-208C249CDB33}" type="presParOf" srcId="{28827BA4-D88E-4888-AA38-BA7D7F095A1F}" destId="{2AB233F3-E3AC-49E2-BAAC-0462A7AB3101}" srcOrd="5" destOrd="0" presId="urn:microsoft.com/office/officeart/2005/8/layout/hierarchy6"/>
    <dgm:cxn modelId="{720B83FC-ECF0-4073-96C3-86291D977399}" type="presParOf" srcId="{2AB233F3-E3AC-49E2-BAAC-0462A7AB3101}" destId="{C1828203-E6CE-4C6D-B553-371BC016A8B9}" srcOrd="0" destOrd="0" presId="urn:microsoft.com/office/officeart/2005/8/layout/hierarchy6"/>
    <dgm:cxn modelId="{38735F10-12C4-4475-A6E7-5943B1A8CC0B}" type="presParOf" srcId="{2AB233F3-E3AC-49E2-BAAC-0462A7AB3101}" destId="{2D388DD0-E0F9-4820-BD17-2FF67E0002D6}" srcOrd="1" destOrd="0" presId="urn:microsoft.com/office/officeart/2005/8/layout/hierarchy6"/>
    <dgm:cxn modelId="{366FE451-DB13-420A-A14F-7822D8F84235}" type="presParOf" srcId="{28827BA4-D88E-4888-AA38-BA7D7F095A1F}" destId="{0112AA56-6E29-4C5E-8608-AFAB23085B2C}" srcOrd="6" destOrd="0" presId="urn:microsoft.com/office/officeart/2005/8/layout/hierarchy6"/>
    <dgm:cxn modelId="{11BDC942-0502-48D1-8118-CEE34FF06DE8}" type="presParOf" srcId="{28827BA4-D88E-4888-AA38-BA7D7F095A1F}" destId="{7061DDDF-5288-4E9B-9113-B42159EBF3A3}" srcOrd="7" destOrd="0" presId="urn:microsoft.com/office/officeart/2005/8/layout/hierarchy6"/>
    <dgm:cxn modelId="{0C0EE252-112C-48AA-A614-0BDB0CDFEB5E}" type="presParOf" srcId="{7061DDDF-5288-4E9B-9113-B42159EBF3A3}" destId="{AA31292A-7E9A-45DE-B5C0-D4363CFC6169}" srcOrd="0" destOrd="0" presId="urn:microsoft.com/office/officeart/2005/8/layout/hierarchy6"/>
    <dgm:cxn modelId="{ABEBDCC8-05A2-4EA4-8196-99E54C730856}" type="presParOf" srcId="{7061DDDF-5288-4E9B-9113-B42159EBF3A3}" destId="{9447FB36-7ED3-4821-8F28-11A0AFED5148}" srcOrd="1" destOrd="0" presId="urn:microsoft.com/office/officeart/2005/8/layout/hierarchy6"/>
    <dgm:cxn modelId="{A636008E-4A44-4D88-AA23-82D4C0912AB3}" type="presParOf" srcId="{28827BA4-D88E-4888-AA38-BA7D7F095A1F}" destId="{0D43503C-40DF-4593-837D-3FA6DD7E2032}" srcOrd="8" destOrd="0" presId="urn:microsoft.com/office/officeart/2005/8/layout/hierarchy6"/>
    <dgm:cxn modelId="{3760ED83-EA7C-478F-8E5C-F858CB351B30}" type="presParOf" srcId="{28827BA4-D88E-4888-AA38-BA7D7F095A1F}" destId="{3D63312C-4213-414E-A5AC-156EC7930C8C}" srcOrd="9" destOrd="0" presId="urn:microsoft.com/office/officeart/2005/8/layout/hierarchy6"/>
    <dgm:cxn modelId="{B03A36B9-2C91-491B-A12B-E4840B764DCF}" type="presParOf" srcId="{3D63312C-4213-414E-A5AC-156EC7930C8C}" destId="{A2E7FD04-EF05-4F77-9E2B-FD6F657D2431}" srcOrd="0" destOrd="0" presId="urn:microsoft.com/office/officeart/2005/8/layout/hierarchy6"/>
    <dgm:cxn modelId="{33B5ACF9-6C5D-4391-9028-FEB283088CAC}" type="presParOf" srcId="{3D63312C-4213-414E-A5AC-156EC7930C8C}" destId="{23CCFA37-427A-4374-A60C-CF0A23B159C2}" srcOrd="1" destOrd="0" presId="urn:microsoft.com/office/officeart/2005/8/layout/hierarchy6"/>
    <dgm:cxn modelId="{D6866171-CC6B-47C7-9257-105537CCC4D6}" type="presParOf" srcId="{28827BA4-D88E-4888-AA38-BA7D7F095A1F}" destId="{EC65834E-5757-4630-99EB-977C235E505B}" srcOrd="10" destOrd="0" presId="urn:microsoft.com/office/officeart/2005/8/layout/hierarchy6"/>
    <dgm:cxn modelId="{7740A21B-37AA-460F-9F12-F93A9AC92333}" type="presParOf" srcId="{28827BA4-D88E-4888-AA38-BA7D7F095A1F}" destId="{EF8EDEA9-EEAB-410B-93B4-E8832E629CE5}" srcOrd="11" destOrd="0" presId="urn:microsoft.com/office/officeart/2005/8/layout/hierarchy6"/>
    <dgm:cxn modelId="{71265A9E-BC9D-4ADF-8777-FF733BCCE346}" type="presParOf" srcId="{EF8EDEA9-EEAB-410B-93B4-E8832E629CE5}" destId="{1E57477B-F5E2-4DC6-A372-0BAD667DB084}" srcOrd="0" destOrd="0" presId="urn:microsoft.com/office/officeart/2005/8/layout/hierarchy6"/>
    <dgm:cxn modelId="{6E305C2A-5F91-4649-9FA3-63DC0D620AAE}" type="presParOf" srcId="{EF8EDEA9-EEAB-410B-93B4-E8832E629CE5}" destId="{3421AC71-8B0D-4F79-AC3F-A0B4A344D25B}" srcOrd="1" destOrd="0" presId="urn:microsoft.com/office/officeart/2005/8/layout/hierarchy6"/>
    <dgm:cxn modelId="{83C1AB68-D861-4065-9736-71E234633F4C}" type="presParOf" srcId="{28827BA4-D88E-4888-AA38-BA7D7F095A1F}" destId="{0189D6D9-CAF9-4419-828A-FDA3B5D7974F}" srcOrd="12" destOrd="0" presId="urn:microsoft.com/office/officeart/2005/8/layout/hierarchy6"/>
    <dgm:cxn modelId="{330CFA7F-171F-4BCB-990D-8275ACD47A8D}" type="presParOf" srcId="{28827BA4-D88E-4888-AA38-BA7D7F095A1F}" destId="{79AFFB98-C6F5-4CC1-AA0D-B7F6E7643308}" srcOrd="13" destOrd="0" presId="urn:microsoft.com/office/officeart/2005/8/layout/hierarchy6"/>
    <dgm:cxn modelId="{BC11D632-F4F8-451C-A664-C3B354C9962A}" type="presParOf" srcId="{79AFFB98-C6F5-4CC1-AA0D-B7F6E7643308}" destId="{F9EBCC92-EF65-47E0-8381-7F3DB31BB54D}" srcOrd="0" destOrd="0" presId="urn:microsoft.com/office/officeart/2005/8/layout/hierarchy6"/>
    <dgm:cxn modelId="{A78D1F5F-3244-483B-AC08-587341086D28}" type="presParOf" srcId="{79AFFB98-C6F5-4CC1-AA0D-B7F6E7643308}" destId="{7770DE67-BE7F-45F6-8647-C4EBE590AE39}" srcOrd="1" destOrd="0" presId="urn:microsoft.com/office/officeart/2005/8/layout/hierarchy6"/>
    <dgm:cxn modelId="{BC236F49-19D2-45E0-8BAB-018F110B3B7F}" type="presParOf" srcId="{28827BA4-D88E-4888-AA38-BA7D7F095A1F}" destId="{9F2FDD58-7D4E-4446-9BFC-B2BA38F063CE}" srcOrd="14" destOrd="0" presId="urn:microsoft.com/office/officeart/2005/8/layout/hierarchy6"/>
    <dgm:cxn modelId="{837C2244-A56A-4899-9C43-6266DF0F7EB9}" type="presParOf" srcId="{28827BA4-D88E-4888-AA38-BA7D7F095A1F}" destId="{61C90952-4946-4861-AB1D-70075C629E54}" srcOrd="15" destOrd="0" presId="urn:microsoft.com/office/officeart/2005/8/layout/hierarchy6"/>
    <dgm:cxn modelId="{DF3F79E8-3FF8-4382-A132-BD94BAEB06B9}" type="presParOf" srcId="{61C90952-4946-4861-AB1D-70075C629E54}" destId="{70EB83E7-4D87-4003-82DF-636AD6EB7F6A}" srcOrd="0" destOrd="0" presId="urn:microsoft.com/office/officeart/2005/8/layout/hierarchy6"/>
    <dgm:cxn modelId="{DBD84433-F063-47C8-A175-7DF6B9513534}" type="presParOf" srcId="{61C90952-4946-4861-AB1D-70075C629E54}" destId="{C38A3966-B523-479C-A333-E3F686A25F4E}" srcOrd="1" destOrd="0" presId="urn:microsoft.com/office/officeart/2005/8/layout/hierarchy6"/>
    <dgm:cxn modelId="{84F415ED-C732-45E5-A56A-E813B701C85C}" type="presParOf" srcId="{28827BA4-D88E-4888-AA38-BA7D7F095A1F}" destId="{DE54FA67-781D-4C8A-86C3-2C6A0F411779}" srcOrd="16" destOrd="0" presId="urn:microsoft.com/office/officeart/2005/8/layout/hierarchy6"/>
    <dgm:cxn modelId="{89F58939-AD74-4105-AD4C-ED5CC1C1CBC6}" type="presParOf" srcId="{28827BA4-D88E-4888-AA38-BA7D7F095A1F}" destId="{956AB912-365A-422F-9336-A4A4C0CF8A5D}" srcOrd="17" destOrd="0" presId="urn:microsoft.com/office/officeart/2005/8/layout/hierarchy6"/>
    <dgm:cxn modelId="{F0ED1F92-04E9-417C-9744-271E7A8884A7}" type="presParOf" srcId="{956AB912-365A-422F-9336-A4A4C0CF8A5D}" destId="{81C6044B-1BDD-4D9F-B0EF-D24E12B9358E}" srcOrd="0" destOrd="0" presId="urn:microsoft.com/office/officeart/2005/8/layout/hierarchy6"/>
    <dgm:cxn modelId="{99DA78E6-636B-47D7-959B-79A844537458}" type="presParOf" srcId="{956AB912-365A-422F-9336-A4A4C0CF8A5D}" destId="{F25DC0DB-5C79-48E7-B7CF-FE8306369DFC}" srcOrd="1" destOrd="0" presId="urn:microsoft.com/office/officeart/2005/8/layout/hierarchy6"/>
    <dgm:cxn modelId="{46909A85-E7EC-4795-9576-EA0B0EED118D}" type="presParOf" srcId="{28827BA4-D88E-4888-AA38-BA7D7F095A1F}" destId="{115E1558-CC48-4A84-BB05-23B376FB145E}" srcOrd="18" destOrd="0" presId="urn:microsoft.com/office/officeart/2005/8/layout/hierarchy6"/>
    <dgm:cxn modelId="{F4EABB2D-111E-46E6-A093-656D85437DA7}" type="presParOf" srcId="{28827BA4-D88E-4888-AA38-BA7D7F095A1F}" destId="{B953CDF5-A3D5-4D8A-99B1-8ADC4F48088B}" srcOrd="19" destOrd="0" presId="urn:microsoft.com/office/officeart/2005/8/layout/hierarchy6"/>
    <dgm:cxn modelId="{2F58D9B3-A860-4023-AB3D-B5BF2E7D4EE6}" type="presParOf" srcId="{B953CDF5-A3D5-4D8A-99B1-8ADC4F48088B}" destId="{8F641612-1D17-43CB-B2FA-79FE56C86EE0}" srcOrd="0" destOrd="0" presId="urn:microsoft.com/office/officeart/2005/8/layout/hierarchy6"/>
    <dgm:cxn modelId="{90469146-A641-4298-B8A9-3FECEEBE22F9}" type="presParOf" srcId="{B953CDF5-A3D5-4D8A-99B1-8ADC4F48088B}" destId="{E6B6062F-9677-45E9-9776-48696B16B0F7}" srcOrd="1" destOrd="0" presId="urn:microsoft.com/office/officeart/2005/8/layout/hierarchy6"/>
    <dgm:cxn modelId="{0E21AB24-D00D-4A12-B0C0-4D8A6DBF255A}" type="presParOf" srcId="{04CB6190-FEF8-4D86-BDA0-6F247739288C}" destId="{8113A755-96CD-400E-8006-5F4777A72AFA}" srcOrd="1" destOrd="0" presId="urn:microsoft.com/office/officeart/2005/8/layout/hierarchy6"/>
    <dgm:cxn modelId="{5DA8A305-E00B-4621-99D1-E89F5E8A62D4}" type="presParOf" srcId="{8113A755-96CD-400E-8006-5F4777A72AFA}" destId="{27D39EA5-7E09-4A8B-B33E-318492558F26}" srcOrd="0" destOrd="0" presId="urn:microsoft.com/office/officeart/2005/8/layout/hierarchy6"/>
    <dgm:cxn modelId="{12F93A8D-6EA6-43F6-91E2-9C61864D1615}" type="presParOf" srcId="{27D39EA5-7E09-4A8B-B33E-318492558F26}" destId="{E8B398C4-E1C4-4E50-AEDD-254E3AD4A7DA}" srcOrd="0" destOrd="0" presId="urn:microsoft.com/office/officeart/2005/8/layout/hierarchy6"/>
    <dgm:cxn modelId="{EF399DCD-9442-475B-8056-115505346B39}" type="presParOf" srcId="{27D39EA5-7E09-4A8B-B33E-318492558F26}" destId="{FC3ACE35-461C-42B1-B505-E6BB5F91917C}" srcOrd="1" destOrd="0" presId="urn:microsoft.com/office/officeart/2005/8/layout/hierarchy6"/>
    <dgm:cxn modelId="{D2D27B71-A058-431F-AE3E-4899F2D7FBA9}" type="presParOf" srcId="{8113A755-96CD-400E-8006-5F4777A72AFA}" destId="{11B9D4BF-B9B2-4DEA-B979-B2F81C5F3AD3}" srcOrd="1" destOrd="0" presId="urn:microsoft.com/office/officeart/2005/8/layout/hierarchy6"/>
    <dgm:cxn modelId="{4151BFB9-0463-4D5F-93FA-2EC76FB6A657}" type="presParOf" srcId="{11B9D4BF-B9B2-4DEA-B979-B2F81C5F3AD3}" destId="{3F799BAD-028D-41E9-8EA1-F2927AE21940}" srcOrd="0" destOrd="0" presId="urn:microsoft.com/office/officeart/2005/8/layout/hierarchy6"/>
    <dgm:cxn modelId="{745F06A5-D28B-4D7E-9CAA-976CFEB76090}" type="presParOf" srcId="{8113A755-96CD-400E-8006-5F4777A72AFA}" destId="{72A00087-5936-4577-8DE6-2CF36E139830}" srcOrd="2" destOrd="0" presId="urn:microsoft.com/office/officeart/2005/8/layout/hierarchy6"/>
    <dgm:cxn modelId="{4518F2EA-6E23-4D33-9958-BF2648B2F477}" type="presParOf" srcId="{72A00087-5936-4577-8DE6-2CF36E139830}" destId="{4633F012-BD44-407E-B76A-F1732D7213E7}" srcOrd="0" destOrd="0" presId="urn:microsoft.com/office/officeart/2005/8/layout/hierarchy6"/>
    <dgm:cxn modelId="{65220685-1FDF-4884-9CFA-EFCE30A6BE35}" type="presParOf" srcId="{72A00087-5936-4577-8DE6-2CF36E139830}" destId="{2362DA05-AE09-4A7E-BDC9-A43B7A9EA8BA}" srcOrd="1" destOrd="0" presId="urn:microsoft.com/office/officeart/2005/8/layout/hierarchy6"/>
    <dgm:cxn modelId="{0CDF7A6E-AF2B-4D29-B559-12AE19294F4F}" type="presParOf" srcId="{8113A755-96CD-400E-8006-5F4777A72AFA}" destId="{926B34D5-7A9C-41C5-8915-B4E0480F0759}" srcOrd="3" destOrd="0" presId="urn:microsoft.com/office/officeart/2005/8/layout/hierarchy6"/>
    <dgm:cxn modelId="{0C08A448-4B74-45AA-BF1C-3AB5AE33E0CE}" type="presParOf" srcId="{926B34D5-7A9C-41C5-8915-B4E0480F0759}" destId="{FB1D1553-76E0-4964-9BE8-D534BFB13DB0}" srcOrd="0" destOrd="0" presId="urn:microsoft.com/office/officeart/2005/8/layout/hierarchy6"/>
    <dgm:cxn modelId="{69BF7570-2668-46A4-AED7-8FF71B19511B}" type="presParOf" srcId="{8113A755-96CD-400E-8006-5F4777A72AFA}" destId="{FBD2A9E1-734F-4D72-9AF2-DBD9A8A3E86B}" srcOrd="4" destOrd="0" presId="urn:microsoft.com/office/officeart/2005/8/layout/hierarchy6"/>
    <dgm:cxn modelId="{CF3DBEE1-73BD-47E5-AB4E-2940D96DE40A}" type="presParOf" srcId="{FBD2A9E1-734F-4D72-9AF2-DBD9A8A3E86B}" destId="{3DBFE127-BE00-4B9B-BCE3-8C888A68B6D4}" srcOrd="0" destOrd="0" presId="urn:microsoft.com/office/officeart/2005/8/layout/hierarchy6"/>
    <dgm:cxn modelId="{D66BFB85-7C16-41D4-8B3E-BE03CE2F7460}" type="presParOf" srcId="{FBD2A9E1-734F-4D72-9AF2-DBD9A8A3E86B}" destId="{8A9E7E64-D65A-4590-8828-D20BB7B35481}" srcOrd="1" destOrd="0" presId="urn:microsoft.com/office/officeart/2005/8/layout/hierarchy6"/>
    <dgm:cxn modelId="{BE1A537B-A990-47E7-8FBD-692C05A6C17F}" type="presParOf" srcId="{8113A755-96CD-400E-8006-5F4777A72AFA}" destId="{8A3270AB-DAB3-4034-949F-75239C8E9D75}" srcOrd="5" destOrd="0" presId="urn:microsoft.com/office/officeart/2005/8/layout/hierarchy6"/>
    <dgm:cxn modelId="{C246498A-FB32-46C0-9C1C-43D89E7B02BB}" type="presParOf" srcId="{8A3270AB-DAB3-4034-949F-75239C8E9D75}" destId="{C7A5C14B-E5FF-45DF-8C21-9078532E3EED}" srcOrd="0" destOrd="0" presId="urn:microsoft.com/office/officeart/2005/8/layout/hierarchy6"/>
    <dgm:cxn modelId="{4991AD63-5372-4BA6-9AA6-2ADEDB666FB1}" type="presParOf" srcId="{8113A755-96CD-400E-8006-5F4777A72AFA}" destId="{CC08739E-E8F6-4945-AAF3-2BE5B9436320}" srcOrd="6" destOrd="0" presId="urn:microsoft.com/office/officeart/2005/8/layout/hierarchy6"/>
    <dgm:cxn modelId="{F145D4A7-A72E-4AAF-A4CD-ACCDE987E9CA}" type="presParOf" srcId="{CC08739E-E8F6-4945-AAF3-2BE5B9436320}" destId="{D11C25C3-BEAF-41D8-A1DF-C5FCD134A913}" srcOrd="0" destOrd="0" presId="urn:microsoft.com/office/officeart/2005/8/layout/hierarchy6"/>
    <dgm:cxn modelId="{A8D84F3F-AB61-4F8A-A68A-06A808639B5D}" type="presParOf" srcId="{CC08739E-E8F6-4945-AAF3-2BE5B9436320}" destId="{83DFCA51-20BD-45DB-944B-B720853860B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C25C3-BEAF-41D8-A1DF-C5FCD134A913}">
      <dsp:nvSpPr>
        <dsp:cNvPr id="0" name=""/>
        <dsp:cNvSpPr/>
      </dsp:nvSpPr>
      <dsp:spPr>
        <a:xfrm>
          <a:off x="4047692" y="5416496"/>
          <a:ext cx="11466945" cy="1224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300" kern="1200" dirty="0">
            <a:solidFill>
              <a:schemeClr val="bg1">
                <a:lumMod val="65000"/>
              </a:schemeClr>
            </a:solidFill>
            <a:latin typeface="苹方 常规" panose="020B0300000000000000" pitchFamily="34" charset="-122"/>
            <a:ea typeface="苹方 常规" panose="020B0300000000000000" pitchFamily="34" charset="-122"/>
          </a:endParaRPr>
        </a:p>
      </dsp:txBody>
      <dsp:txXfrm>
        <a:off x="4047692" y="5416496"/>
        <a:ext cx="3440083" cy="1224866"/>
      </dsp:txXfrm>
    </dsp:sp>
    <dsp:sp modelId="{3DBFE127-BE00-4B9B-BCE3-8C888A68B6D4}">
      <dsp:nvSpPr>
        <dsp:cNvPr id="0" name=""/>
        <dsp:cNvSpPr/>
      </dsp:nvSpPr>
      <dsp:spPr>
        <a:xfrm>
          <a:off x="4085845" y="3762323"/>
          <a:ext cx="11466945" cy="1224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kern="1200" dirty="0">
            <a:solidFill>
              <a:schemeClr val="bg1">
                <a:lumMod val="65000"/>
              </a:schemeClr>
            </a:solidFill>
            <a:latin typeface="苹方 常规" panose="020B0300000000000000" pitchFamily="34" charset="-122"/>
            <a:ea typeface="苹方 常规" panose="020B0300000000000000" pitchFamily="34" charset="-122"/>
          </a:endParaRPr>
        </a:p>
      </dsp:txBody>
      <dsp:txXfrm>
        <a:off x="4085845" y="3762323"/>
        <a:ext cx="3440083" cy="1224866"/>
      </dsp:txXfrm>
    </dsp:sp>
    <dsp:sp modelId="{4633F012-BD44-407E-B76A-F1732D7213E7}">
      <dsp:nvSpPr>
        <dsp:cNvPr id="0" name=""/>
        <dsp:cNvSpPr/>
      </dsp:nvSpPr>
      <dsp:spPr>
        <a:xfrm>
          <a:off x="4221650" y="2210711"/>
          <a:ext cx="11405093" cy="1224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kern="1200" dirty="0">
            <a:solidFill>
              <a:schemeClr val="bg1">
                <a:lumMod val="65000"/>
              </a:schemeClr>
            </a:solidFill>
            <a:latin typeface="苹方 常规" panose="020B0300000000000000" pitchFamily="34" charset="-122"/>
            <a:ea typeface="苹方 常规" panose="020B0300000000000000" pitchFamily="34" charset="-122"/>
          </a:endParaRPr>
        </a:p>
      </dsp:txBody>
      <dsp:txXfrm>
        <a:off x="4221650" y="2210711"/>
        <a:ext cx="3421528" cy="1224866"/>
      </dsp:txXfrm>
    </dsp:sp>
    <dsp:sp modelId="{E8B398C4-E1C4-4E50-AEDD-254E3AD4A7DA}">
      <dsp:nvSpPr>
        <dsp:cNvPr id="0" name=""/>
        <dsp:cNvSpPr/>
      </dsp:nvSpPr>
      <dsp:spPr>
        <a:xfrm>
          <a:off x="4345942" y="679355"/>
          <a:ext cx="11199201" cy="122486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kern="1200" dirty="0">
            <a:solidFill>
              <a:schemeClr val="bg1">
                <a:lumMod val="65000"/>
              </a:schemeClr>
            </a:solidFill>
            <a:latin typeface="苹方 常规" panose="020B0300000000000000" pitchFamily="34" charset="-122"/>
            <a:ea typeface="苹方 常规" panose="020B0300000000000000" pitchFamily="34" charset="-122"/>
          </a:endParaRPr>
        </a:p>
      </dsp:txBody>
      <dsp:txXfrm>
        <a:off x="4345942" y="679355"/>
        <a:ext cx="3359760" cy="1224866"/>
      </dsp:txXfrm>
    </dsp:sp>
    <dsp:sp modelId="{613E9A6C-D5A6-4D39-8F7C-D8342645F2ED}">
      <dsp:nvSpPr>
        <dsp:cNvPr id="0" name=""/>
        <dsp:cNvSpPr/>
      </dsp:nvSpPr>
      <dsp:spPr>
        <a:xfrm rot="10800000" flipV="1">
          <a:off x="8452353" y="975902"/>
          <a:ext cx="1531082" cy="6380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华人家谱</a:t>
          </a:r>
          <a:r>
            <a:rPr lang="en-US" altLang="zh-CN" sz="1200" kern="1200" dirty="0"/>
            <a:t>V1.0</a:t>
          </a:r>
          <a:endParaRPr lang="zh-CN" altLang="en-US" sz="1200" kern="1200" dirty="0"/>
        </a:p>
      </dsp:txBody>
      <dsp:txXfrm rot="-10800000">
        <a:off x="8471041" y="994590"/>
        <a:ext cx="1493706" cy="600694"/>
      </dsp:txXfrm>
    </dsp:sp>
    <dsp:sp modelId="{2443173B-6851-4BB7-B620-B53C983458BB}">
      <dsp:nvSpPr>
        <dsp:cNvPr id="0" name=""/>
        <dsp:cNvSpPr/>
      </dsp:nvSpPr>
      <dsp:spPr>
        <a:xfrm>
          <a:off x="4859826" y="1613972"/>
          <a:ext cx="4358068" cy="1174735"/>
        </a:xfrm>
        <a:custGeom>
          <a:avLst/>
          <a:gdLst/>
          <a:ahLst/>
          <a:cxnLst/>
          <a:rect l="0" t="0" r="0" b="0"/>
          <a:pathLst>
            <a:path>
              <a:moveTo>
                <a:pt x="4358068" y="0"/>
              </a:moveTo>
              <a:lnTo>
                <a:pt x="4358068" y="587367"/>
              </a:lnTo>
              <a:lnTo>
                <a:pt x="0" y="587367"/>
              </a:lnTo>
              <a:lnTo>
                <a:pt x="0" y="11747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739094-D6A3-447D-B897-57CB909A01D6}">
      <dsp:nvSpPr>
        <dsp:cNvPr id="0" name=""/>
        <dsp:cNvSpPr/>
      </dsp:nvSpPr>
      <dsp:spPr>
        <a:xfrm>
          <a:off x="4258528" y="2788708"/>
          <a:ext cx="1202596" cy="40583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登录</a:t>
          </a:r>
          <a:r>
            <a:rPr lang="en-US" altLang="zh-CN" sz="1800" kern="1200" dirty="0"/>
            <a:t>/</a:t>
          </a:r>
          <a:r>
            <a:rPr lang="zh-CN" altLang="en-US" sz="1800" kern="1200" dirty="0"/>
            <a:t>注册</a:t>
          </a:r>
        </a:p>
      </dsp:txBody>
      <dsp:txXfrm>
        <a:off x="4270414" y="2800594"/>
        <a:ext cx="1178824" cy="382061"/>
      </dsp:txXfrm>
    </dsp:sp>
    <dsp:sp modelId="{2F9EDC1C-FC7B-4B2A-B60C-D7CB3E01BEC5}">
      <dsp:nvSpPr>
        <dsp:cNvPr id="0" name=""/>
        <dsp:cNvSpPr/>
      </dsp:nvSpPr>
      <dsp:spPr>
        <a:xfrm>
          <a:off x="6297565" y="1613972"/>
          <a:ext cx="2920329" cy="1166958"/>
        </a:xfrm>
        <a:custGeom>
          <a:avLst/>
          <a:gdLst/>
          <a:ahLst/>
          <a:cxnLst/>
          <a:rect l="0" t="0" r="0" b="0"/>
          <a:pathLst>
            <a:path>
              <a:moveTo>
                <a:pt x="2920329" y="0"/>
              </a:moveTo>
              <a:lnTo>
                <a:pt x="2920329" y="583479"/>
              </a:lnTo>
              <a:lnTo>
                <a:pt x="0" y="583479"/>
              </a:lnTo>
              <a:lnTo>
                <a:pt x="0" y="11669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904AA6-0AE1-4832-92E0-EA8617BAC67D}">
      <dsp:nvSpPr>
        <dsp:cNvPr id="0" name=""/>
        <dsp:cNvSpPr/>
      </dsp:nvSpPr>
      <dsp:spPr>
        <a:xfrm>
          <a:off x="5696267" y="2780931"/>
          <a:ext cx="1202596" cy="3577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主页</a:t>
          </a:r>
        </a:p>
      </dsp:txBody>
      <dsp:txXfrm>
        <a:off x="5706746" y="2791410"/>
        <a:ext cx="1181638" cy="336812"/>
      </dsp:txXfrm>
    </dsp:sp>
    <dsp:sp modelId="{0EF1FB3F-D9EB-48DB-8259-03BBED2F67C0}">
      <dsp:nvSpPr>
        <dsp:cNvPr id="0" name=""/>
        <dsp:cNvSpPr/>
      </dsp:nvSpPr>
      <dsp:spPr>
        <a:xfrm>
          <a:off x="5192812" y="3138701"/>
          <a:ext cx="1104752" cy="892035"/>
        </a:xfrm>
        <a:custGeom>
          <a:avLst/>
          <a:gdLst/>
          <a:ahLst/>
          <a:cxnLst/>
          <a:rect l="0" t="0" r="0" b="0"/>
          <a:pathLst>
            <a:path>
              <a:moveTo>
                <a:pt x="1104752" y="0"/>
              </a:moveTo>
              <a:lnTo>
                <a:pt x="1104752" y="446017"/>
              </a:lnTo>
              <a:lnTo>
                <a:pt x="0" y="446017"/>
              </a:lnTo>
              <a:lnTo>
                <a:pt x="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DD11A1-62C3-44C4-ACC5-F2214989A7D2}">
      <dsp:nvSpPr>
        <dsp:cNvPr id="0" name=""/>
        <dsp:cNvSpPr/>
      </dsp:nvSpPr>
      <dsp:spPr>
        <a:xfrm>
          <a:off x="5081545" y="4030737"/>
          <a:ext cx="222534" cy="6000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全城优选</a:t>
          </a:r>
        </a:p>
      </dsp:txBody>
      <dsp:txXfrm>
        <a:off x="5088063" y="4037255"/>
        <a:ext cx="209498" cy="586968"/>
      </dsp:txXfrm>
    </dsp:sp>
    <dsp:sp modelId="{C66F5AEE-A160-48B1-B353-923CE20C981B}">
      <dsp:nvSpPr>
        <dsp:cNvPr id="0" name=""/>
        <dsp:cNvSpPr/>
      </dsp:nvSpPr>
      <dsp:spPr>
        <a:xfrm>
          <a:off x="5438313" y="3138701"/>
          <a:ext cx="859252" cy="892035"/>
        </a:xfrm>
        <a:custGeom>
          <a:avLst/>
          <a:gdLst/>
          <a:ahLst/>
          <a:cxnLst/>
          <a:rect l="0" t="0" r="0" b="0"/>
          <a:pathLst>
            <a:path>
              <a:moveTo>
                <a:pt x="859252" y="0"/>
              </a:moveTo>
              <a:lnTo>
                <a:pt x="859252" y="446017"/>
              </a:lnTo>
              <a:lnTo>
                <a:pt x="0" y="446017"/>
              </a:lnTo>
              <a:lnTo>
                <a:pt x="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BFEF4-44EA-4D8B-B732-025C78172E40}">
      <dsp:nvSpPr>
        <dsp:cNvPr id="0" name=""/>
        <dsp:cNvSpPr/>
      </dsp:nvSpPr>
      <dsp:spPr>
        <a:xfrm>
          <a:off x="5327046" y="4030737"/>
          <a:ext cx="222534" cy="6000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同城生活</a:t>
          </a:r>
        </a:p>
      </dsp:txBody>
      <dsp:txXfrm>
        <a:off x="5333564" y="4037255"/>
        <a:ext cx="209498" cy="586968"/>
      </dsp:txXfrm>
    </dsp:sp>
    <dsp:sp modelId="{DD9994B1-E742-44D5-9565-74F9DF68C4CE}">
      <dsp:nvSpPr>
        <dsp:cNvPr id="0" name=""/>
        <dsp:cNvSpPr/>
      </dsp:nvSpPr>
      <dsp:spPr>
        <a:xfrm>
          <a:off x="5683814" y="3138701"/>
          <a:ext cx="613751" cy="892035"/>
        </a:xfrm>
        <a:custGeom>
          <a:avLst/>
          <a:gdLst/>
          <a:ahLst/>
          <a:cxnLst/>
          <a:rect l="0" t="0" r="0" b="0"/>
          <a:pathLst>
            <a:path>
              <a:moveTo>
                <a:pt x="613751" y="0"/>
              </a:moveTo>
              <a:lnTo>
                <a:pt x="613751" y="446017"/>
              </a:lnTo>
              <a:lnTo>
                <a:pt x="0" y="446017"/>
              </a:lnTo>
              <a:lnTo>
                <a:pt x="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E958B6-A204-43E2-8341-2B9B6C53538B}">
      <dsp:nvSpPr>
        <dsp:cNvPr id="0" name=""/>
        <dsp:cNvSpPr/>
      </dsp:nvSpPr>
      <dsp:spPr>
        <a:xfrm>
          <a:off x="5572546" y="4030737"/>
          <a:ext cx="222534" cy="6000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我的资源</a:t>
          </a:r>
        </a:p>
      </dsp:txBody>
      <dsp:txXfrm>
        <a:off x="5579064" y="4037255"/>
        <a:ext cx="209498" cy="586968"/>
      </dsp:txXfrm>
    </dsp:sp>
    <dsp:sp modelId="{2F84ABC7-21A5-4877-812B-61779AA430EC}">
      <dsp:nvSpPr>
        <dsp:cNvPr id="0" name=""/>
        <dsp:cNvSpPr/>
      </dsp:nvSpPr>
      <dsp:spPr>
        <a:xfrm>
          <a:off x="5929314" y="3138701"/>
          <a:ext cx="368250" cy="892035"/>
        </a:xfrm>
        <a:custGeom>
          <a:avLst/>
          <a:gdLst/>
          <a:ahLst/>
          <a:cxnLst/>
          <a:rect l="0" t="0" r="0" b="0"/>
          <a:pathLst>
            <a:path>
              <a:moveTo>
                <a:pt x="368250" y="0"/>
              </a:moveTo>
              <a:lnTo>
                <a:pt x="368250" y="446017"/>
              </a:lnTo>
              <a:lnTo>
                <a:pt x="0" y="446017"/>
              </a:lnTo>
              <a:lnTo>
                <a:pt x="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C26369-2ADE-4276-8023-A72EBD46E5F6}">
      <dsp:nvSpPr>
        <dsp:cNvPr id="0" name=""/>
        <dsp:cNvSpPr/>
      </dsp:nvSpPr>
      <dsp:spPr>
        <a:xfrm>
          <a:off x="5818047" y="4030737"/>
          <a:ext cx="222534" cy="6000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华人旅行</a:t>
          </a:r>
        </a:p>
      </dsp:txBody>
      <dsp:txXfrm>
        <a:off x="5824565" y="4037255"/>
        <a:ext cx="209498" cy="586968"/>
      </dsp:txXfrm>
    </dsp:sp>
    <dsp:sp modelId="{3DC6B5A9-0B0E-4601-BD07-6B4C3D40DD34}">
      <dsp:nvSpPr>
        <dsp:cNvPr id="0" name=""/>
        <dsp:cNvSpPr/>
      </dsp:nvSpPr>
      <dsp:spPr>
        <a:xfrm>
          <a:off x="6174815" y="3138701"/>
          <a:ext cx="122750" cy="892035"/>
        </a:xfrm>
        <a:custGeom>
          <a:avLst/>
          <a:gdLst/>
          <a:ahLst/>
          <a:cxnLst/>
          <a:rect l="0" t="0" r="0" b="0"/>
          <a:pathLst>
            <a:path>
              <a:moveTo>
                <a:pt x="122750" y="0"/>
              </a:moveTo>
              <a:lnTo>
                <a:pt x="122750" y="446017"/>
              </a:lnTo>
              <a:lnTo>
                <a:pt x="0" y="446017"/>
              </a:lnTo>
              <a:lnTo>
                <a:pt x="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200D3-68A4-44ED-A882-FBE59A1AC479}">
      <dsp:nvSpPr>
        <dsp:cNvPr id="0" name=""/>
        <dsp:cNvSpPr/>
      </dsp:nvSpPr>
      <dsp:spPr>
        <a:xfrm>
          <a:off x="6063548" y="4030737"/>
          <a:ext cx="222534" cy="6000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国学院</a:t>
          </a:r>
        </a:p>
      </dsp:txBody>
      <dsp:txXfrm>
        <a:off x="6070066" y="4037255"/>
        <a:ext cx="209498" cy="586968"/>
      </dsp:txXfrm>
    </dsp:sp>
    <dsp:sp modelId="{0D288C4F-7E21-43B9-8C3D-5FB2C3DF7086}">
      <dsp:nvSpPr>
        <dsp:cNvPr id="0" name=""/>
        <dsp:cNvSpPr/>
      </dsp:nvSpPr>
      <dsp:spPr>
        <a:xfrm>
          <a:off x="6297565" y="3138701"/>
          <a:ext cx="122750" cy="892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017"/>
              </a:lnTo>
              <a:lnTo>
                <a:pt x="122750" y="446017"/>
              </a:lnTo>
              <a:lnTo>
                <a:pt x="12275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3F593-6074-4C84-B0DC-18908A2310A1}">
      <dsp:nvSpPr>
        <dsp:cNvPr id="0" name=""/>
        <dsp:cNvSpPr/>
      </dsp:nvSpPr>
      <dsp:spPr>
        <a:xfrm>
          <a:off x="6309048" y="4030737"/>
          <a:ext cx="222534" cy="6000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华人文库</a:t>
          </a:r>
        </a:p>
      </dsp:txBody>
      <dsp:txXfrm>
        <a:off x="6315566" y="4037255"/>
        <a:ext cx="209498" cy="586968"/>
      </dsp:txXfrm>
    </dsp:sp>
    <dsp:sp modelId="{CB668186-994F-4812-9F11-886B2336F66C}">
      <dsp:nvSpPr>
        <dsp:cNvPr id="0" name=""/>
        <dsp:cNvSpPr/>
      </dsp:nvSpPr>
      <dsp:spPr>
        <a:xfrm>
          <a:off x="6297565" y="3138701"/>
          <a:ext cx="368250" cy="892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017"/>
              </a:lnTo>
              <a:lnTo>
                <a:pt x="368250" y="446017"/>
              </a:lnTo>
              <a:lnTo>
                <a:pt x="36825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47F30-F517-471A-9183-0919F499CDEF}">
      <dsp:nvSpPr>
        <dsp:cNvPr id="0" name=""/>
        <dsp:cNvSpPr/>
      </dsp:nvSpPr>
      <dsp:spPr>
        <a:xfrm>
          <a:off x="6554549" y="4030737"/>
          <a:ext cx="222534" cy="6000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艺术藏品</a:t>
          </a:r>
        </a:p>
      </dsp:txBody>
      <dsp:txXfrm>
        <a:off x="6561067" y="4037255"/>
        <a:ext cx="209498" cy="586968"/>
      </dsp:txXfrm>
    </dsp:sp>
    <dsp:sp modelId="{F77E69E3-1A93-40C3-AA06-1DE0DEC8E78E}">
      <dsp:nvSpPr>
        <dsp:cNvPr id="0" name=""/>
        <dsp:cNvSpPr/>
      </dsp:nvSpPr>
      <dsp:spPr>
        <a:xfrm>
          <a:off x="6297565" y="3138701"/>
          <a:ext cx="613751" cy="892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017"/>
              </a:lnTo>
              <a:lnTo>
                <a:pt x="613751" y="446017"/>
              </a:lnTo>
              <a:lnTo>
                <a:pt x="613751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A9D04A-4397-4601-A50E-4A6AA3B1CC74}">
      <dsp:nvSpPr>
        <dsp:cNvPr id="0" name=""/>
        <dsp:cNvSpPr/>
      </dsp:nvSpPr>
      <dsp:spPr>
        <a:xfrm>
          <a:off x="6800050" y="4030737"/>
          <a:ext cx="222534" cy="600004"/>
        </a:xfrm>
        <a:prstGeom prst="roundRect">
          <a:avLst>
            <a:gd name="adj" fmla="val 10000"/>
          </a:avLst>
        </a:prstGeom>
        <a:solidFill>
          <a:srgbClr val="C000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创客中心</a:t>
          </a:r>
        </a:p>
      </dsp:txBody>
      <dsp:txXfrm>
        <a:off x="6806568" y="4037255"/>
        <a:ext cx="209498" cy="586968"/>
      </dsp:txXfrm>
    </dsp:sp>
    <dsp:sp modelId="{9C3DD32F-A4DE-4A7B-817E-CF8271229936}">
      <dsp:nvSpPr>
        <dsp:cNvPr id="0" name=""/>
        <dsp:cNvSpPr/>
      </dsp:nvSpPr>
      <dsp:spPr>
        <a:xfrm>
          <a:off x="6297565" y="3138701"/>
          <a:ext cx="859252" cy="892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017"/>
              </a:lnTo>
              <a:lnTo>
                <a:pt x="859252" y="446017"/>
              </a:lnTo>
              <a:lnTo>
                <a:pt x="859252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BF0B98-1ABD-4A49-9F3F-1DFB149926FC}">
      <dsp:nvSpPr>
        <dsp:cNvPr id="0" name=""/>
        <dsp:cNvSpPr/>
      </dsp:nvSpPr>
      <dsp:spPr>
        <a:xfrm>
          <a:off x="7045550" y="4030737"/>
          <a:ext cx="222534" cy="60000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姓氏快报</a:t>
          </a:r>
        </a:p>
      </dsp:txBody>
      <dsp:txXfrm>
        <a:off x="7052068" y="4037255"/>
        <a:ext cx="209498" cy="586968"/>
      </dsp:txXfrm>
    </dsp:sp>
    <dsp:sp modelId="{A3BB559E-EEFE-48A6-B902-064620995E3E}">
      <dsp:nvSpPr>
        <dsp:cNvPr id="0" name=""/>
        <dsp:cNvSpPr/>
      </dsp:nvSpPr>
      <dsp:spPr>
        <a:xfrm>
          <a:off x="6297565" y="3138701"/>
          <a:ext cx="1104752" cy="892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017"/>
              </a:lnTo>
              <a:lnTo>
                <a:pt x="1104752" y="446017"/>
              </a:lnTo>
              <a:lnTo>
                <a:pt x="1104752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7B063D-F557-41B5-86E7-BD63E30C7E8C}">
      <dsp:nvSpPr>
        <dsp:cNvPr id="0" name=""/>
        <dsp:cNvSpPr/>
      </dsp:nvSpPr>
      <dsp:spPr>
        <a:xfrm>
          <a:off x="7291051" y="4030737"/>
          <a:ext cx="222534" cy="60000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/>
            <a:t>更多</a:t>
          </a:r>
        </a:p>
      </dsp:txBody>
      <dsp:txXfrm>
        <a:off x="7297569" y="4037255"/>
        <a:ext cx="209498" cy="586968"/>
      </dsp:txXfrm>
    </dsp:sp>
    <dsp:sp modelId="{68A307A2-AF05-4CA9-8BA7-FBA35C4182E2}">
      <dsp:nvSpPr>
        <dsp:cNvPr id="0" name=""/>
        <dsp:cNvSpPr/>
      </dsp:nvSpPr>
      <dsp:spPr>
        <a:xfrm>
          <a:off x="7937157" y="1613972"/>
          <a:ext cx="1280737" cy="1166958"/>
        </a:xfrm>
        <a:custGeom>
          <a:avLst/>
          <a:gdLst/>
          <a:ahLst/>
          <a:cxnLst/>
          <a:rect l="0" t="0" r="0" b="0"/>
          <a:pathLst>
            <a:path>
              <a:moveTo>
                <a:pt x="1280737" y="0"/>
              </a:moveTo>
              <a:lnTo>
                <a:pt x="1280737" y="583479"/>
              </a:lnTo>
              <a:lnTo>
                <a:pt x="0" y="583479"/>
              </a:lnTo>
              <a:lnTo>
                <a:pt x="0" y="11669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A54446-F5B1-4188-954A-7DC0D69D5FA2}">
      <dsp:nvSpPr>
        <dsp:cNvPr id="0" name=""/>
        <dsp:cNvSpPr/>
      </dsp:nvSpPr>
      <dsp:spPr>
        <a:xfrm>
          <a:off x="7335859" y="2780931"/>
          <a:ext cx="1202596" cy="3577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档案馆</a:t>
          </a:r>
        </a:p>
      </dsp:txBody>
      <dsp:txXfrm>
        <a:off x="7346338" y="2791410"/>
        <a:ext cx="1181638" cy="336812"/>
      </dsp:txXfrm>
    </dsp:sp>
    <dsp:sp modelId="{8C7F51E0-748C-4412-B1CF-DED92D3FDA23}">
      <dsp:nvSpPr>
        <dsp:cNvPr id="0" name=""/>
        <dsp:cNvSpPr/>
      </dsp:nvSpPr>
      <dsp:spPr>
        <a:xfrm>
          <a:off x="7662432" y="3138701"/>
          <a:ext cx="274725" cy="892035"/>
        </a:xfrm>
        <a:custGeom>
          <a:avLst/>
          <a:gdLst/>
          <a:ahLst/>
          <a:cxnLst/>
          <a:rect l="0" t="0" r="0" b="0"/>
          <a:pathLst>
            <a:path>
              <a:moveTo>
                <a:pt x="274725" y="0"/>
              </a:moveTo>
              <a:lnTo>
                <a:pt x="274725" y="446017"/>
              </a:lnTo>
              <a:lnTo>
                <a:pt x="0" y="446017"/>
              </a:lnTo>
              <a:lnTo>
                <a:pt x="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64524-B1C5-4A04-8540-531F2F3539BE}">
      <dsp:nvSpPr>
        <dsp:cNvPr id="0" name=""/>
        <dsp:cNvSpPr/>
      </dsp:nvSpPr>
      <dsp:spPr>
        <a:xfrm>
          <a:off x="7536552" y="4030737"/>
          <a:ext cx="251759" cy="624532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家</a:t>
          </a:r>
          <a:endParaRPr lang="en-US" altLang="zh-CN" sz="700" kern="1200" dirty="0"/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庭</a:t>
          </a:r>
        </a:p>
      </dsp:txBody>
      <dsp:txXfrm>
        <a:off x="7543926" y="4038111"/>
        <a:ext cx="237011" cy="609784"/>
      </dsp:txXfrm>
    </dsp:sp>
    <dsp:sp modelId="{98169DF9-7D6B-488E-84DE-64A484A7AB25}">
      <dsp:nvSpPr>
        <dsp:cNvPr id="0" name=""/>
        <dsp:cNvSpPr/>
      </dsp:nvSpPr>
      <dsp:spPr>
        <a:xfrm>
          <a:off x="7891437" y="3138701"/>
          <a:ext cx="91440" cy="8920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691B8-A2E3-43EA-8331-315D8639070B}">
      <dsp:nvSpPr>
        <dsp:cNvPr id="0" name=""/>
        <dsp:cNvSpPr/>
      </dsp:nvSpPr>
      <dsp:spPr>
        <a:xfrm>
          <a:off x="7811278" y="4030737"/>
          <a:ext cx="251759" cy="624532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推</a:t>
          </a:r>
          <a:endParaRPr lang="en-US" altLang="zh-CN" sz="700" kern="1200" dirty="0"/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荐</a:t>
          </a:r>
        </a:p>
      </dsp:txBody>
      <dsp:txXfrm>
        <a:off x="7818652" y="4038111"/>
        <a:ext cx="237011" cy="609784"/>
      </dsp:txXfrm>
    </dsp:sp>
    <dsp:sp modelId="{39E792C0-A418-4B18-9263-7CA48656AA54}">
      <dsp:nvSpPr>
        <dsp:cNvPr id="0" name=""/>
        <dsp:cNvSpPr/>
      </dsp:nvSpPr>
      <dsp:spPr>
        <a:xfrm>
          <a:off x="7937157" y="3138701"/>
          <a:ext cx="274725" cy="892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6017"/>
              </a:lnTo>
              <a:lnTo>
                <a:pt x="274725" y="446017"/>
              </a:lnTo>
              <a:lnTo>
                <a:pt x="274725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350F9-8C80-44E6-AA88-6F95A4CC18CB}">
      <dsp:nvSpPr>
        <dsp:cNvPr id="0" name=""/>
        <dsp:cNvSpPr/>
      </dsp:nvSpPr>
      <dsp:spPr>
        <a:xfrm>
          <a:off x="8086004" y="4030737"/>
          <a:ext cx="251759" cy="624532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个</a:t>
          </a:r>
          <a:endParaRPr lang="en-US" altLang="zh-CN" sz="700" kern="1200" dirty="0"/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人</a:t>
          </a:r>
        </a:p>
      </dsp:txBody>
      <dsp:txXfrm>
        <a:off x="8093378" y="4038111"/>
        <a:ext cx="237011" cy="609784"/>
      </dsp:txXfrm>
    </dsp:sp>
    <dsp:sp modelId="{739A338E-1A52-425E-B671-1CC14DD994FF}">
      <dsp:nvSpPr>
        <dsp:cNvPr id="0" name=""/>
        <dsp:cNvSpPr/>
      </dsp:nvSpPr>
      <dsp:spPr>
        <a:xfrm>
          <a:off x="9217895" y="1613972"/>
          <a:ext cx="485264" cy="1166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479"/>
              </a:lnTo>
              <a:lnTo>
                <a:pt x="485264" y="583479"/>
              </a:lnTo>
              <a:lnTo>
                <a:pt x="485264" y="11669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2D9A59-1D80-4B28-8CE3-24ADC7A801AA}">
      <dsp:nvSpPr>
        <dsp:cNvPr id="0" name=""/>
        <dsp:cNvSpPr/>
      </dsp:nvSpPr>
      <dsp:spPr>
        <a:xfrm>
          <a:off x="9101861" y="2780931"/>
          <a:ext cx="1202596" cy="3577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我的族谱</a:t>
          </a:r>
        </a:p>
      </dsp:txBody>
      <dsp:txXfrm>
        <a:off x="9112340" y="2791410"/>
        <a:ext cx="1181638" cy="336812"/>
      </dsp:txXfrm>
    </dsp:sp>
    <dsp:sp modelId="{9BDEF913-C5F9-4B47-A9D5-D26BF016C368}">
      <dsp:nvSpPr>
        <dsp:cNvPr id="0" name=""/>
        <dsp:cNvSpPr/>
      </dsp:nvSpPr>
      <dsp:spPr>
        <a:xfrm>
          <a:off x="8472329" y="3138701"/>
          <a:ext cx="1230829" cy="892035"/>
        </a:xfrm>
        <a:custGeom>
          <a:avLst/>
          <a:gdLst/>
          <a:ahLst/>
          <a:cxnLst/>
          <a:rect l="0" t="0" r="0" b="0"/>
          <a:pathLst>
            <a:path>
              <a:moveTo>
                <a:pt x="1230829" y="0"/>
              </a:moveTo>
              <a:lnTo>
                <a:pt x="1230829" y="446017"/>
              </a:lnTo>
              <a:lnTo>
                <a:pt x="0" y="446017"/>
              </a:lnTo>
              <a:lnTo>
                <a:pt x="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239C3-2A4C-4C76-B76B-36165ABE42D0}">
      <dsp:nvSpPr>
        <dsp:cNvPr id="0" name=""/>
        <dsp:cNvSpPr/>
      </dsp:nvSpPr>
      <dsp:spPr>
        <a:xfrm>
          <a:off x="8360730" y="4030737"/>
          <a:ext cx="223199" cy="630109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文化</a:t>
          </a:r>
        </a:p>
      </dsp:txBody>
      <dsp:txXfrm>
        <a:off x="8367267" y="4037274"/>
        <a:ext cx="210125" cy="617035"/>
      </dsp:txXfrm>
    </dsp:sp>
    <dsp:sp modelId="{823643BD-5AD6-44C7-ADD3-340F6FBC7545}">
      <dsp:nvSpPr>
        <dsp:cNvPr id="0" name=""/>
        <dsp:cNvSpPr/>
      </dsp:nvSpPr>
      <dsp:spPr>
        <a:xfrm>
          <a:off x="8718495" y="3138701"/>
          <a:ext cx="984663" cy="892035"/>
        </a:xfrm>
        <a:custGeom>
          <a:avLst/>
          <a:gdLst/>
          <a:ahLst/>
          <a:cxnLst/>
          <a:rect l="0" t="0" r="0" b="0"/>
          <a:pathLst>
            <a:path>
              <a:moveTo>
                <a:pt x="984663" y="0"/>
              </a:moveTo>
              <a:lnTo>
                <a:pt x="984663" y="446017"/>
              </a:lnTo>
              <a:lnTo>
                <a:pt x="0" y="446017"/>
              </a:lnTo>
              <a:lnTo>
                <a:pt x="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BBC62E-7229-4328-955E-F0F5DADCF616}">
      <dsp:nvSpPr>
        <dsp:cNvPr id="0" name=""/>
        <dsp:cNvSpPr/>
      </dsp:nvSpPr>
      <dsp:spPr>
        <a:xfrm>
          <a:off x="8606895" y="4030737"/>
          <a:ext cx="223199" cy="630109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名人堂</a:t>
          </a:r>
        </a:p>
      </dsp:txBody>
      <dsp:txXfrm>
        <a:off x="8613432" y="4037274"/>
        <a:ext cx="210125" cy="617035"/>
      </dsp:txXfrm>
    </dsp:sp>
    <dsp:sp modelId="{D96779CD-5E96-4130-8273-E13F9231B7D0}">
      <dsp:nvSpPr>
        <dsp:cNvPr id="0" name=""/>
        <dsp:cNvSpPr/>
      </dsp:nvSpPr>
      <dsp:spPr>
        <a:xfrm>
          <a:off x="8964661" y="3138701"/>
          <a:ext cx="738497" cy="892035"/>
        </a:xfrm>
        <a:custGeom>
          <a:avLst/>
          <a:gdLst/>
          <a:ahLst/>
          <a:cxnLst/>
          <a:rect l="0" t="0" r="0" b="0"/>
          <a:pathLst>
            <a:path>
              <a:moveTo>
                <a:pt x="738497" y="0"/>
              </a:moveTo>
              <a:lnTo>
                <a:pt x="738497" y="446017"/>
              </a:lnTo>
              <a:lnTo>
                <a:pt x="0" y="446017"/>
              </a:lnTo>
              <a:lnTo>
                <a:pt x="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EEEB5-35B3-4444-868B-B651630758CE}">
      <dsp:nvSpPr>
        <dsp:cNvPr id="0" name=""/>
        <dsp:cNvSpPr/>
      </dsp:nvSpPr>
      <dsp:spPr>
        <a:xfrm>
          <a:off x="8853061" y="4030737"/>
          <a:ext cx="223199" cy="630109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修谱</a:t>
          </a:r>
        </a:p>
      </dsp:txBody>
      <dsp:txXfrm>
        <a:off x="8859598" y="4037274"/>
        <a:ext cx="210125" cy="617035"/>
      </dsp:txXfrm>
    </dsp:sp>
    <dsp:sp modelId="{93150C72-3E4E-496A-AE85-9C606780254B}">
      <dsp:nvSpPr>
        <dsp:cNvPr id="0" name=""/>
        <dsp:cNvSpPr/>
      </dsp:nvSpPr>
      <dsp:spPr>
        <a:xfrm>
          <a:off x="8918366" y="4660847"/>
          <a:ext cx="91440" cy="856423"/>
        </a:xfrm>
        <a:custGeom>
          <a:avLst/>
          <a:gdLst/>
          <a:ahLst/>
          <a:cxnLst/>
          <a:rect l="0" t="0" r="0" b="0"/>
          <a:pathLst>
            <a:path>
              <a:moveTo>
                <a:pt x="46295" y="0"/>
              </a:moveTo>
              <a:lnTo>
                <a:pt x="46295" y="428211"/>
              </a:lnTo>
              <a:lnTo>
                <a:pt x="45720" y="428211"/>
              </a:lnTo>
              <a:lnTo>
                <a:pt x="45720" y="8564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76DE5-1864-46C4-88F0-401C0CD24983}">
      <dsp:nvSpPr>
        <dsp:cNvPr id="0" name=""/>
        <dsp:cNvSpPr/>
      </dsp:nvSpPr>
      <dsp:spPr>
        <a:xfrm>
          <a:off x="8855384" y="5517270"/>
          <a:ext cx="217403" cy="71461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8861752" y="5523638"/>
        <a:ext cx="204667" cy="701874"/>
      </dsp:txXfrm>
    </dsp:sp>
    <dsp:sp modelId="{2FE53B8F-ABE5-4335-9426-1D63A66238E9}">
      <dsp:nvSpPr>
        <dsp:cNvPr id="0" name=""/>
        <dsp:cNvSpPr/>
      </dsp:nvSpPr>
      <dsp:spPr>
        <a:xfrm>
          <a:off x="9210827" y="3138701"/>
          <a:ext cx="492331" cy="892035"/>
        </a:xfrm>
        <a:custGeom>
          <a:avLst/>
          <a:gdLst/>
          <a:ahLst/>
          <a:cxnLst/>
          <a:rect l="0" t="0" r="0" b="0"/>
          <a:pathLst>
            <a:path>
              <a:moveTo>
                <a:pt x="492331" y="0"/>
              </a:moveTo>
              <a:lnTo>
                <a:pt x="492331" y="446017"/>
              </a:lnTo>
              <a:lnTo>
                <a:pt x="0" y="446017"/>
              </a:lnTo>
              <a:lnTo>
                <a:pt x="0" y="892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271353-47AA-4C7C-8D06-A17483D61393}">
      <dsp:nvSpPr>
        <dsp:cNvPr id="0" name=""/>
        <dsp:cNvSpPr/>
      </dsp:nvSpPr>
      <dsp:spPr>
        <a:xfrm>
          <a:off x="9099227" y="4030737"/>
          <a:ext cx="223199" cy="630109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谱书</a:t>
          </a:r>
        </a:p>
      </dsp:txBody>
      <dsp:txXfrm>
        <a:off x="9105764" y="4037274"/>
        <a:ext cx="210125" cy="617035"/>
      </dsp:txXfrm>
    </dsp:sp>
    <dsp:sp modelId="{8A3968D4-CEA8-4D6B-BA25-9B9BEF8C7C34}">
      <dsp:nvSpPr>
        <dsp:cNvPr id="0" name=""/>
        <dsp:cNvSpPr/>
      </dsp:nvSpPr>
      <dsp:spPr>
        <a:xfrm>
          <a:off x="9456993" y="3138701"/>
          <a:ext cx="246165" cy="899833"/>
        </a:xfrm>
        <a:custGeom>
          <a:avLst/>
          <a:gdLst/>
          <a:ahLst/>
          <a:cxnLst/>
          <a:rect l="0" t="0" r="0" b="0"/>
          <a:pathLst>
            <a:path>
              <a:moveTo>
                <a:pt x="246165" y="0"/>
              </a:moveTo>
              <a:lnTo>
                <a:pt x="246165" y="449916"/>
              </a:lnTo>
              <a:lnTo>
                <a:pt x="0" y="449916"/>
              </a:lnTo>
              <a:lnTo>
                <a:pt x="0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0187B-C480-46BA-AD69-9727815E579F}">
      <dsp:nvSpPr>
        <dsp:cNvPr id="0" name=""/>
        <dsp:cNvSpPr/>
      </dsp:nvSpPr>
      <dsp:spPr>
        <a:xfrm>
          <a:off x="9345393" y="4038535"/>
          <a:ext cx="223199" cy="630109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宗祠</a:t>
          </a:r>
        </a:p>
      </dsp:txBody>
      <dsp:txXfrm>
        <a:off x="9351930" y="4045072"/>
        <a:ext cx="210125" cy="617035"/>
      </dsp:txXfrm>
    </dsp:sp>
    <dsp:sp modelId="{FA4091CB-5247-4413-AD6A-28A3A000BF82}">
      <dsp:nvSpPr>
        <dsp:cNvPr id="0" name=""/>
        <dsp:cNvSpPr/>
      </dsp:nvSpPr>
      <dsp:spPr>
        <a:xfrm>
          <a:off x="9657439" y="3138701"/>
          <a:ext cx="91440" cy="8998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EB0752-C51F-4ECC-B559-C6E9F451E266}">
      <dsp:nvSpPr>
        <dsp:cNvPr id="0" name=""/>
        <dsp:cNvSpPr/>
      </dsp:nvSpPr>
      <dsp:spPr>
        <a:xfrm>
          <a:off x="9591559" y="4038535"/>
          <a:ext cx="223199" cy="630109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功德榜</a:t>
          </a:r>
        </a:p>
      </dsp:txBody>
      <dsp:txXfrm>
        <a:off x="9598096" y="4045072"/>
        <a:ext cx="210125" cy="617035"/>
      </dsp:txXfrm>
    </dsp:sp>
    <dsp:sp modelId="{0358E75F-7780-47A3-A7B8-D2470C338225}">
      <dsp:nvSpPr>
        <dsp:cNvPr id="0" name=""/>
        <dsp:cNvSpPr/>
      </dsp:nvSpPr>
      <dsp:spPr>
        <a:xfrm>
          <a:off x="9703159" y="3138701"/>
          <a:ext cx="246165" cy="899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916"/>
              </a:lnTo>
              <a:lnTo>
                <a:pt x="246165" y="449916"/>
              </a:lnTo>
              <a:lnTo>
                <a:pt x="246165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339C27-0D08-4AE1-81F2-8D7035CE3A58}">
      <dsp:nvSpPr>
        <dsp:cNvPr id="0" name=""/>
        <dsp:cNvSpPr/>
      </dsp:nvSpPr>
      <dsp:spPr>
        <a:xfrm>
          <a:off x="9837725" y="4038535"/>
          <a:ext cx="223199" cy="630109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公益</a:t>
          </a:r>
        </a:p>
      </dsp:txBody>
      <dsp:txXfrm>
        <a:off x="9844262" y="4045072"/>
        <a:ext cx="210125" cy="617035"/>
      </dsp:txXfrm>
    </dsp:sp>
    <dsp:sp modelId="{C024674D-6A5C-4737-BC93-5E94A6FA69D3}">
      <dsp:nvSpPr>
        <dsp:cNvPr id="0" name=""/>
        <dsp:cNvSpPr/>
      </dsp:nvSpPr>
      <dsp:spPr>
        <a:xfrm>
          <a:off x="9703159" y="3138701"/>
          <a:ext cx="492331" cy="899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916"/>
              </a:lnTo>
              <a:lnTo>
                <a:pt x="492331" y="449916"/>
              </a:lnTo>
              <a:lnTo>
                <a:pt x="492331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A2E27-12D8-4875-8184-0F9DDA10EB53}">
      <dsp:nvSpPr>
        <dsp:cNvPr id="0" name=""/>
        <dsp:cNvSpPr/>
      </dsp:nvSpPr>
      <dsp:spPr>
        <a:xfrm>
          <a:off x="10083891" y="4038535"/>
          <a:ext cx="223199" cy="630109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宗亲头条</a:t>
          </a:r>
        </a:p>
      </dsp:txBody>
      <dsp:txXfrm>
        <a:off x="10090428" y="4045072"/>
        <a:ext cx="210125" cy="617035"/>
      </dsp:txXfrm>
    </dsp:sp>
    <dsp:sp modelId="{156B1CE8-29B7-4798-9BB0-D1FD045A96B8}">
      <dsp:nvSpPr>
        <dsp:cNvPr id="0" name=""/>
        <dsp:cNvSpPr/>
      </dsp:nvSpPr>
      <dsp:spPr>
        <a:xfrm>
          <a:off x="9703159" y="3138701"/>
          <a:ext cx="738497" cy="899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916"/>
              </a:lnTo>
              <a:lnTo>
                <a:pt x="738497" y="449916"/>
              </a:lnTo>
              <a:lnTo>
                <a:pt x="738497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4D2BFF-1C1D-40A3-972E-8A1578EDA3A4}">
      <dsp:nvSpPr>
        <dsp:cNvPr id="0" name=""/>
        <dsp:cNvSpPr/>
      </dsp:nvSpPr>
      <dsp:spPr>
        <a:xfrm>
          <a:off x="10330057" y="4038535"/>
          <a:ext cx="223199" cy="630109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修谱委员会</a:t>
          </a:r>
        </a:p>
      </dsp:txBody>
      <dsp:txXfrm>
        <a:off x="10336594" y="4045072"/>
        <a:ext cx="210125" cy="617035"/>
      </dsp:txXfrm>
    </dsp:sp>
    <dsp:sp modelId="{139379DD-CA61-466F-AB3B-ED631D8E519A}">
      <dsp:nvSpPr>
        <dsp:cNvPr id="0" name=""/>
        <dsp:cNvSpPr/>
      </dsp:nvSpPr>
      <dsp:spPr>
        <a:xfrm>
          <a:off x="9703159" y="3138701"/>
          <a:ext cx="984663" cy="899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916"/>
              </a:lnTo>
              <a:lnTo>
                <a:pt x="984663" y="449916"/>
              </a:lnTo>
              <a:lnTo>
                <a:pt x="984663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8EFE3-3576-4AFB-A611-200CA71978EA}">
      <dsp:nvSpPr>
        <dsp:cNvPr id="0" name=""/>
        <dsp:cNvSpPr/>
      </dsp:nvSpPr>
      <dsp:spPr>
        <a:xfrm>
          <a:off x="10576223" y="4038535"/>
          <a:ext cx="223199" cy="630109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平台数据</a:t>
          </a:r>
        </a:p>
      </dsp:txBody>
      <dsp:txXfrm>
        <a:off x="10582760" y="4045072"/>
        <a:ext cx="210125" cy="617035"/>
      </dsp:txXfrm>
    </dsp:sp>
    <dsp:sp modelId="{497CFA4D-7701-4DC7-89FA-B461291AE52A}">
      <dsp:nvSpPr>
        <dsp:cNvPr id="0" name=""/>
        <dsp:cNvSpPr/>
      </dsp:nvSpPr>
      <dsp:spPr>
        <a:xfrm>
          <a:off x="9703159" y="3138701"/>
          <a:ext cx="1230829" cy="899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916"/>
              </a:lnTo>
              <a:lnTo>
                <a:pt x="1230829" y="449916"/>
              </a:lnTo>
              <a:lnTo>
                <a:pt x="1230829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5D9905-C1DC-4FA3-BF6B-9394EC5C9434}">
      <dsp:nvSpPr>
        <dsp:cNvPr id="0" name=""/>
        <dsp:cNvSpPr/>
      </dsp:nvSpPr>
      <dsp:spPr>
        <a:xfrm>
          <a:off x="10822389" y="4038535"/>
          <a:ext cx="223199" cy="630109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更多</a:t>
          </a:r>
        </a:p>
      </dsp:txBody>
      <dsp:txXfrm>
        <a:off x="10828926" y="4045072"/>
        <a:ext cx="210125" cy="617035"/>
      </dsp:txXfrm>
    </dsp:sp>
    <dsp:sp modelId="{EA8F18B5-8837-4457-B815-56EBD3CFC4B1}">
      <dsp:nvSpPr>
        <dsp:cNvPr id="0" name=""/>
        <dsp:cNvSpPr/>
      </dsp:nvSpPr>
      <dsp:spPr>
        <a:xfrm>
          <a:off x="9217895" y="1613972"/>
          <a:ext cx="2714888" cy="1166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479"/>
              </a:lnTo>
              <a:lnTo>
                <a:pt x="2714888" y="583479"/>
              </a:lnTo>
              <a:lnTo>
                <a:pt x="2714888" y="11669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CBFDCE-79BD-4ACA-B7A4-5BBCEDACA73E}">
      <dsp:nvSpPr>
        <dsp:cNvPr id="0" name=""/>
        <dsp:cNvSpPr/>
      </dsp:nvSpPr>
      <dsp:spPr>
        <a:xfrm>
          <a:off x="11331485" y="2780931"/>
          <a:ext cx="1202596" cy="3577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遇见</a:t>
          </a:r>
        </a:p>
      </dsp:txBody>
      <dsp:txXfrm>
        <a:off x="11341964" y="2791410"/>
        <a:ext cx="1181638" cy="336812"/>
      </dsp:txXfrm>
    </dsp:sp>
    <dsp:sp modelId="{3ECE4FA4-B428-4332-932F-22CEEFD0D2D2}">
      <dsp:nvSpPr>
        <dsp:cNvPr id="0" name=""/>
        <dsp:cNvSpPr/>
      </dsp:nvSpPr>
      <dsp:spPr>
        <a:xfrm>
          <a:off x="11182173" y="3138701"/>
          <a:ext cx="750610" cy="899833"/>
        </a:xfrm>
        <a:custGeom>
          <a:avLst/>
          <a:gdLst/>
          <a:ahLst/>
          <a:cxnLst/>
          <a:rect l="0" t="0" r="0" b="0"/>
          <a:pathLst>
            <a:path>
              <a:moveTo>
                <a:pt x="750610" y="0"/>
              </a:moveTo>
              <a:lnTo>
                <a:pt x="750610" y="449916"/>
              </a:lnTo>
              <a:lnTo>
                <a:pt x="0" y="449916"/>
              </a:lnTo>
              <a:lnTo>
                <a:pt x="0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79F0D-7912-4F06-A213-732E382C222A}">
      <dsp:nvSpPr>
        <dsp:cNvPr id="0" name=""/>
        <dsp:cNvSpPr/>
      </dsp:nvSpPr>
      <dsp:spPr>
        <a:xfrm>
          <a:off x="11068555" y="4038535"/>
          <a:ext cx="227237" cy="601730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亲戚</a:t>
          </a:r>
        </a:p>
      </dsp:txBody>
      <dsp:txXfrm>
        <a:off x="11075211" y="4045191"/>
        <a:ext cx="213925" cy="588418"/>
      </dsp:txXfrm>
    </dsp:sp>
    <dsp:sp modelId="{D6149EAC-5B7B-4200-BC37-40CCEE033735}">
      <dsp:nvSpPr>
        <dsp:cNvPr id="0" name=""/>
        <dsp:cNvSpPr/>
      </dsp:nvSpPr>
      <dsp:spPr>
        <a:xfrm>
          <a:off x="11432377" y="3138701"/>
          <a:ext cx="500406" cy="899833"/>
        </a:xfrm>
        <a:custGeom>
          <a:avLst/>
          <a:gdLst/>
          <a:ahLst/>
          <a:cxnLst/>
          <a:rect l="0" t="0" r="0" b="0"/>
          <a:pathLst>
            <a:path>
              <a:moveTo>
                <a:pt x="500406" y="0"/>
              </a:moveTo>
              <a:lnTo>
                <a:pt x="500406" y="449916"/>
              </a:lnTo>
              <a:lnTo>
                <a:pt x="0" y="449916"/>
              </a:lnTo>
              <a:lnTo>
                <a:pt x="0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05BAC-A058-439E-9D64-8B60ED1D837D}">
      <dsp:nvSpPr>
        <dsp:cNvPr id="0" name=""/>
        <dsp:cNvSpPr/>
      </dsp:nvSpPr>
      <dsp:spPr>
        <a:xfrm>
          <a:off x="11318758" y="4038535"/>
          <a:ext cx="227237" cy="601730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同姓</a:t>
          </a:r>
        </a:p>
      </dsp:txBody>
      <dsp:txXfrm>
        <a:off x="11325414" y="4045191"/>
        <a:ext cx="213925" cy="588418"/>
      </dsp:txXfrm>
    </dsp:sp>
    <dsp:sp modelId="{5DC29B1D-EDDE-4957-9F6B-D6B07B90C0C9}">
      <dsp:nvSpPr>
        <dsp:cNvPr id="0" name=""/>
        <dsp:cNvSpPr/>
      </dsp:nvSpPr>
      <dsp:spPr>
        <a:xfrm>
          <a:off x="11682580" y="3138701"/>
          <a:ext cx="250203" cy="899833"/>
        </a:xfrm>
        <a:custGeom>
          <a:avLst/>
          <a:gdLst/>
          <a:ahLst/>
          <a:cxnLst/>
          <a:rect l="0" t="0" r="0" b="0"/>
          <a:pathLst>
            <a:path>
              <a:moveTo>
                <a:pt x="250203" y="0"/>
              </a:moveTo>
              <a:lnTo>
                <a:pt x="250203" y="449916"/>
              </a:lnTo>
              <a:lnTo>
                <a:pt x="0" y="449916"/>
              </a:lnTo>
              <a:lnTo>
                <a:pt x="0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629CB-574B-4C5D-B632-BB48D0805C59}">
      <dsp:nvSpPr>
        <dsp:cNvPr id="0" name=""/>
        <dsp:cNvSpPr/>
      </dsp:nvSpPr>
      <dsp:spPr>
        <a:xfrm>
          <a:off x="11568961" y="4038535"/>
          <a:ext cx="227237" cy="601730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同城</a:t>
          </a:r>
        </a:p>
      </dsp:txBody>
      <dsp:txXfrm>
        <a:off x="11575617" y="4045191"/>
        <a:ext cx="213925" cy="588418"/>
      </dsp:txXfrm>
    </dsp:sp>
    <dsp:sp modelId="{735DEE08-2FE0-4A00-A13B-2FC68884F345}">
      <dsp:nvSpPr>
        <dsp:cNvPr id="0" name=""/>
        <dsp:cNvSpPr/>
      </dsp:nvSpPr>
      <dsp:spPr>
        <a:xfrm>
          <a:off x="11887063" y="3138701"/>
          <a:ext cx="91440" cy="8998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79BA19-AE74-4A73-A52D-DCE7711F419B}">
      <dsp:nvSpPr>
        <dsp:cNvPr id="0" name=""/>
        <dsp:cNvSpPr/>
      </dsp:nvSpPr>
      <dsp:spPr>
        <a:xfrm>
          <a:off x="11819165" y="4038535"/>
          <a:ext cx="227237" cy="601730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实名会员</a:t>
          </a:r>
        </a:p>
      </dsp:txBody>
      <dsp:txXfrm>
        <a:off x="11825821" y="4045191"/>
        <a:ext cx="213925" cy="588418"/>
      </dsp:txXfrm>
    </dsp:sp>
    <dsp:sp modelId="{023EC16D-035B-4B40-8721-95021CBDE972}">
      <dsp:nvSpPr>
        <dsp:cNvPr id="0" name=""/>
        <dsp:cNvSpPr/>
      </dsp:nvSpPr>
      <dsp:spPr>
        <a:xfrm>
          <a:off x="11932783" y="3138701"/>
          <a:ext cx="250203" cy="899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916"/>
              </a:lnTo>
              <a:lnTo>
                <a:pt x="250203" y="449916"/>
              </a:lnTo>
              <a:lnTo>
                <a:pt x="250203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97C40-A86A-45B3-90A2-FBF7675FBF87}">
      <dsp:nvSpPr>
        <dsp:cNvPr id="0" name=""/>
        <dsp:cNvSpPr/>
      </dsp:nvSpPr>
      <dsp:spPr>
        <a:xfrm>
          <a:off x="12069368" y="4038535"/>
          <a:ext cx="227237" cy="601730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搜索</a:t>
          </a:r>
        </a:p>
      </dsp:txBody>
      <dsp:txXfrm>
        <a:off x="12076024" y="4045191"/>
        <a:ext cx="213925" cy="588418"/>
      </dsp:txXfrm>
    </dsp:sp>
    <dsp:sp modelId="{E6D2FFB8-1A98-41E1-B6C2-0FFF804E5614}">
      <dsp:nvSpPr>
        <dsp:cNvPr id="0" name=""/>
        <dsp:cNvSpPr/>
      </dsp:nvSpPr>
      <dsp:spPr>
        <a:xfrm>
          <a:off x="11932783" y="3138701"/>
          <a:ext cx="500406" cy="899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916"/>
              </a:lnTo>
              <a:lnTo>
                <a:pt x="500406" y="449916"/>
              </a:lnTo>
              <a:lnTo>
                <a:pt x="500406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226FBB-37BE-4906-AED0-919ED2922C6B}">
      <dsp:nvSpPr>
        <dsp:cNvPr id="0" name=""/>
        <dsp:cNvSpPr/>
      </dsp:nvSpPr>
      <dsp:spPr>
        <a:xfrm>
          <a:off x="12319572" y="4038535"/>
          <a:ext cx="227237" cy="601730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活动</a:t>
          </a:r>
        </a:p>
      </dsp:txBody>
      <dsp:txXfrm>
        <a:off x="12326228" y="4045191"/>
        <a:ext cx="213925" cy="588418"/>
      </dsp:txXfrm>
    </dsp:sp>
    <dsp:sp modelId="{A7BB05DA-D526-4B32-9000-E6E194C6700C}">
      <dsp:nvSpPr>
        <dsp:cNvPr id="0" name=""/>
        <dsp:cNvSpPr/>
      </dsp:nvSpPr>
      <dsp:spPr>
        <a:xfrm>
          <a:off x="11932783" y="3138701"/>
          <a:ext cx="750610" cy="899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916"/>
              </a:lnTo>
              <a:lnTo>
                <a:pt x="750610" y="449916"/>
              </a:lnTo>
              <a:lnTo>
                <a:pt x="750610" y="8998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7E844A-B2D0-47A1-BFAC-BABEA991E7B3}">
      <dsp:nvSpPr>
        <dsp:cNvPr id="0" name=""/>
        <dsp:cNvSpPr/>
      </dsp:nvSpPr>
      <dsp:spPr>
        <a:xfrm>
          <a:off x="12569775" y="4038535"/>
          <a:ext cx="227237" cy="601730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个人中心</a:t>
          </a:r>
        </a:p>
      </dsp:txBody>
      <dsp:txXfrm>
        <a:off x="12576431" y="4045191"/>
        <a:ext cx="213925" cy="588418"/>
      </dsp:txXfrm>
    </dsp:sp>
    <dsp:sp modelId="{16D6AF4F-8871-4C54-936A-AC767016379D}">
      <dsp:nvSpPr>
        <dsp:cNvPr id="0" name=""/>
        <dsp:cNvSpPr/>
      </dsp:nvSpPr>
      <dsp:spPr>
        <a:xfrm>
          <a:off x="9217895" y="1613972"/>
          <a:ext cx="4833020" cy="1166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3479"/>
              </a:lnTo>
              <a:lnTo>
                <a:pt x="4833020" y="583479"/>
              </a:lnTo>
              <a:lnTo>
                <a:pt x="4833020" y="11669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60B972-7F15-4BAF-8360-E7AEA887909E}">
      <dsp:nvSpPr>
        <dsp:cNvPr id="0" name=""/>
        <dsp:cNvSpPr/>
      </dsp:nvSpPr>
      <dsp:spPr>
        <a:xfrm>
          <a:off x="13449617" y="2780931"/>
          <a:ext cx="1202596" cy="357770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我的</a:t>
          </a:r>
        </a:p>
      </dsp:txBody>
      <dsp:txXfrm>
        <a:off x="13460096" y="2791410"/>
        <a:ext cx="1181638" cy="336812"/>
      </dsp:txXfrm>
    </dsp:sp>
    <dsp:sp modelId="{693826EA-E17E-4C70-8FFF-BDDE81C3FA30}">
      <dsp:nvSpPr>
        <dsp:cNvPr id="0" name=""/>
        <dsp:cNvSpPr/>
      </dsp:nvSpPr>
      <dsp:spPr>
        <a:xfrm>
          <a:off x="12972794" y="3138701"/>
          <a:ext cx="1078120" cy="889175"/>
        </a:xfrm>
        <a:custGeom>
          <a:avLst/>
          <a:gdLst/>
          <a:ahLst/>
          <a:cxnLst/>
          <a:rect l="0" t="0" r="0" b="0"/>
          <a:pathLst>
            <a:path>
              <a:moveTo>
                <a:pt x="1078120" y="0"/>
              </a:moveTo>
              <a:lnTo>
                <a:pt x="1078120" y="444587"/>
              </a:lnTo>
              <a:lnTo>
                <a:pt x="0" y="444587"/>
              </a:lnTo>
              <a:lnTo>
                <a:pt x="0" y="88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D06DA-302D-42D6-8AC9-8D61F83607B6}">
      <dsp:nvSpPr>
        <dsp:cNvPr id="0" name=""/>
        <dsp:cNvSpPr/>
      </dsp:nvSpPr>
      <dsp:spPr>
        <a:xfrm>
          <a:off x="12860035" y="4027877"/>
          <a:ext cx="225517" cy="57873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我的修谱</a:t>
          </a:r>
        </a:p>
      </dsp:txBody>
      <dsp:txXfrm>
        <a:off x="12866640" y="4034482"/>
        <a:ext cx="212307" cy="565524"/>
      </dsp:txXfrm>
    </dsp:sp>
    <dsp:sp modelId="{10638611-4269-4956-9BB1-BC451A1078EE}">
      <dsp:nvSpPr>
        <dsp:cNvPr id="0" name=""/>
        <dsp:cNvSpPr/>
      </dsp:nvSpPr>
      <dsp:spPr>
        <a:xfrm>
          <a:off x="13221278" y="3138701"/>
          <a:ext cx="829636" cy="889175"/>
        </a:xfrm>
        <a:custGeom>
          <a:avLst/>
          <a:gdLst/>
          <a:ahLst/>
          <a:cxnLst/>
          <a:rect l="0" t="0" r="0" b="0"/>
          <a:pathLst>
            <a:path>
              <a:moveTo>
                <a:pt x="829636" y="0"/>
              </a:moveTo>
              <a:lnTo>
                <a:pt x="829636" y="444587"/>
              </a:lnTo>
              <a:lnTo>
                <a:pt x="0" y="444587"/>
              </a:lnTo>
              <a:lnTo>
                <a:pt x="0" y="88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D1C49-2370-4253-828A-F6F5AEA72A3D}">
      <dsp:nvSpPr>
        <dsp:cNvPr id="0" name=""/>
        <dsp:cNvSpPr/>
      </dsp:nvSpPr>
      <dsp:spPr>
        <a:xfrm>
          <a:off x="13108519" y="4027877"/>
          <a:ext cx="225517" cy="57873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邀请族人</a:t>
          </a:r>
        </a:p>
      </dsp:txBody>
      <dsp:txXfrm>
        <a:off x="13115124" y="4034482"/>
        <a:ext cx="212307" cy="565524"/>
      </dsp:txXfrm>
    </dsp:sp>
    <dsp:sp modelId="{9077C4B0-E786-47F1-87F9-7D7B8E52080F}">
      <dsp:nvSpPr>
        <dsp:cNvPr id="0" name=""/>
        <dsp:cNvSpPr/>
      </dsp:nvSpPr>
      <dsp:spPr>
        <a:xfrm>
          <a:off x="13469762" y="3138701"/>
          <a:ext cx="581153" cy="889175"/>
        </a:xfrm>
        <a:custGeom>
          <a:avLst/>
          <a:gdLst/>
          <a:ahLst/>
          <a:cxnLst/>
          <a:rect l="0" t="0" r="0" b="0"/>
          <a:pathLst>
            <a:path>
              <a:moveTo>
                <a:pt x="581153" y="0"/>
              </a:moveTo>
              <a:lnTo>
                <a:pt x="581153" y="444587"/>
              </a:lnTo>
              <a:lnTo>
                <a:pt x="0" y="444587"/>
              </a:lnTo>
              <a:lnTo>
                <a:pt x="0" y="88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28203-E6CE-4C6D-B553-371BC016A8B9}">
      <dsp:nvSpPr>
        <dsp:cNvPr id="0" name=""/>
        <dsp:cNvSpPr/>
      </dsp:nvSpPr>
      <dsp:spPr>
        <a:xfrm>
          <a:off x="13357003" y="4027877"/>
          <a:ext cx="225517" cy="57873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我的档案</a:t>
          </a:r>
        </a:p>
      </dsp:txBody>
      <dsp:txXfrm>
        <a:off x="13363608" y="4034482"/>
        <a:ext cx="212307" cy="565524"/>
      </dsp:txXfrm>
    </dsp:sp>
    <dsp:sp modelId="{0112AA56-6E29-4C5E-8608-AFAB23085B2C}">
      <dsp:nvSpPr>
        <dsp:cNvPr id="0" name=""/>
        <dsp:cNvSpPr/>
      </dsp:nvSpPr>
      <dsp:spPr>
        <a:xfrm>
          <a:off x="13718246" y="3138701"/>
          <a:ext cx="332669" cy="889175"/>
        </a:xfrm>
        <a:custGeom>
          <a:avLst/>
          <a:gdLst/>
          <a:ahLst/>
          <a:cxnLst/>
          <a:rect l="0" t="0" r="0" b="0"/>
          <a:pathLst>
            <a:path>
              <a:moveTo>
                <a:pt x="332669" y="0"/>
              </a:moveTo>
              <a:lnTo>
                <a:pt x="332669" y="444587"/>
              </a:lnTo>
              <a:lnTo>
                <a:pt x="0" y="444587"/>
              </a:lnTo>
              <a:lnTo>
                <a:pt x="0" y="88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1292A-7E9A-45DE-B5C0-D4363CFC6169}">
      <dsp:nvSpPr>
        <dsp:cNvPr id="0" name=""/>
        <dsp:cNvSpPr/>
      </dsp:nvSpPr>
      <dsp:spPr>
        <a:xfrm>
          <a:off x="13605487" y="4027877"/>
          <a:ext cx="225517" cy="57873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我的资料</a:t>
          </a:r>
        </a:p>
      </dsp:txBody>
      <dsp:txXfrm>
        <a:off x="13612092" y="4034482"/>
        <a:ext cx="212307" cy="565524"/>
      </dsp:txXfrm>
    </dsp:sp>
    <dsp:sp modelId="{0D43503C-40DF-4593-837D-3FA6DD7E2032}">
      <dsp:nvSpPr>
        <dsp:cNvPr id="0" name=""/>
        <dsp:cNvSpPr/>
      </dsp:nvSpPr>
      <dsp:spPr>
        <a:xfrm>
          <a:off x="13921010" y="3138701"/>
          <a:ext cx="91440" cy="889175"/>
        </a:xfrm>
        <a:custGeom>
          <a:avLst/>
          <a:gdLst/>
          <a:ahLst/>
          <a:cxnLst/>
          <a:rect l="0" t="0" r="0" b="0"/>
          <a:pathLst>
            <a:path>
              <a:moveTo>
                <a:pt x="129905" y="0"/>
              </a:moveTo>
              <a:lnTo>
                <a:pt x="129905" y="444587"/>
              </a:lnTo>
              <a:lnTo>
                <a:pt x="45720" y="444587"/>
              </a:lnTo>
              <a:lnTo>
                <a:pt x="45720" y="88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7FD04-EF05-4F77-9E2B-FD6F657D2431}">
      <dsp:nvSpPr>
        <dsp:cNvPr id="0" name=""/>
        <dsp:cNvSpPr/>
      </dsp:nvSpPr>
      <dsp:spPr>
        <a:xfrm>
          <a:off x="13853971" y="4027877"/>
          <a:ext cx="225517" cy="57873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个人资料</a:t>
          </a:r>
        </a:p>
      </dsp:txBody>
      <dsp:txXfrm>
        <a:off x="13860576" y="4034482"/>
        <a:ext cx="212307" cy="565524"/>
      </dsp:txXfrm>
    </dsp:sp>
    <dsp:sp modelId="{EC65834E-5757-4630-99EB-977C235E505B}">
      <dsp:nvSpPr>
        <dsp:cNvPr id="0" name=""/>
        <dsp:cNvSpPr/>
      </dsp:nvSpPr>
      <dsp:spPr>
        <a:xfrm>
          <a:off x="14050915" y="3138701"/>
          <a:ext cx="164298" cy="889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4587"/>
              </a:lnTo>
              <a:lnTo>
                <a:pt x="164298" y="444587"/>
              </a:lnTo>
              <a:lnTo>
                <a:pt x="164298" y="88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7477B-F5E2-4DC6-A372-0BAD667DB084}">
      <dsp:nvSpPr>
        <dsp:cNvPr id="0" name=""/>
        <dsp:cNvSpPr/>
      </dsp:nvSpPr>
      <dsp:spPr>
        <a:xfrm>
          <a:off x="14102455" y="4027877"/>
          <a:ext cx="225517" cy="57873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消息</a:t>
          </a:r>
        </a:p>
      </dsp:txBody>
      <dsp:txXfrm>
        <a:off x="14109060" y="4034482"/>
        <a:ext cx="212307" cy="565524"/>
      </dsp:txXfrm>
    </dsp:sp>
    <dsp:sp modelId="{0189D6D9-CAF9-4419-828A-FDA3B5D7974F}">
      <dsp:nvSpPr>
        <dsp:cNvPr id="0" name=""/>
        <dsp:cNvSpPr/>
      </dsp:nvSpPr>
      <dsp:spPr>
        <a:xfrm>
          <a:off x="14050915" y="3138701"/>
          <a:ext cx="412782" cy="889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4587"/>
              </a:lnTo>
              <a:lnTo>
                <a:pt x="412782" y="444587"/>
              </a:lnTo>
              <a:lnTo>
                <a:pt x="412782" y="88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EBCC92-EF65-47E0-8381-7F3DB31BB54D}">
      <dsp:nvSpPr>
        <dsp:cNvPr id="0" name=""/>
        <dsp:cNvSpPr/>
      </dsp:nvSpPr>
      <dsp:spPr>
        <a:xfrm>
          <a:off x="14350939" y="4027877"/>
          <a:ext cx="225517" cy="57873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我的收藏</a:t>
          </a:r>
        </a:p>
      </dsp:txBody>
      <dsp:txXfrm>
        <a:off x="14357544" y="4034482"/>
        <a:ext cx="212307" cy="565524"/>
      </dsp:txXfrm>
    </dsp:sp>
    <dsp:sp modelId="{9F2FDD58-7D4E-4446-9BFC-B2BA38F063CE}">
      <dsp:nvSpPr>
        <dsp:cNvPr id="0" name=""/>
        <dsp:cNvSpPr/>
      </dsp:nvSpPr>
      <dsp:spPr>
        <a:xfrm>
          <a:off x="14050915" y="3138701"/>
          <a:ext cx="661266" cy="889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4587"/>
              </a:lnTo>
              <a:lnTo>
                <a:pt x="661266" y="444587"/>
              </a:lnTo>
              <a:lnTo>
                <a:pt x="661266" y="88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B83E7-4D87-4003-82DF-636AD6EB7F6A}">
      <dsp:nvSpPr>
        <dsp:cNvPr id="0" name=""/>
        <dsp:cNvSpPr/>
      </dsp:nvSpPr>
      <dsp:spPr>
        <a:xfrm>
          <a:off x="14599423" y="4027877"/>
          <a:ext cx="225517" cy="57873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系统设置</a:t>
          </a:r>
        </a:p>
      </dsp:txBody>
      <dsp:txXfrm>
        <a:off x="14606028" y="4034482"/>
        <a:ext cx="212307" cy="565524"/>
      </dsp:txXfrm>
    </dsp:sp>
    <dsp:sp modelId="{DE54FA67-781D-4C8A-86C3-2C6A0F411779}">
      <dsp:nvSpPr>
        <dsp:cNvPr id="0" name=""/>
        <dsp:cNvSpPr/>
      </dsp:nvSpPr>
      <dsp:spPr>
        <a:xfrm>
          <a:off x="14050915" y="3138701"/>
          <a:ext cx="909750" cy="889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4587"/>
              </a:lnTo>
              <a:lnTo>
                <a:pt x="909750" y="444587"/>
              </a:lnTo>
              <a:lnTo>
                <a:pt x="909750" y="88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C6044B-1BDD-4D9F-B0EF-D24E12B9358E}">
      <dsp:nvSpPr>
        <dsp:cNvPr id="0" name=""/>
        <dsp:cNvSpPr/>
      </dsp:nvSpPr>
      <dsp:spPr>
        <a:xfrm>
          <a:off x="14847907" y="4027877"/>
          <a:ext cx="225517" cy="57873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身份认证</a:t>
          </a:r>
        </a:p>
      </dsp:txBody>
      <dsp:txXfrm>
        <a:off x="14854512" y="4034482"/>
        <a:ext cx="212307" cy="565524"/>
      </dsp:txXfrm>
    </dsp:sp>
    <dsp:sp modelId="{115E1558-CC48-4A84-BB05-23B376FB145E}">
      <dsp:nvSpPr>
        <dsp:cNvPr id="0" name=""/>
        <dsp:cNvSpPr/>
      </dsp:nvSpPr>
      <dsp:spPr>
        <a:xfrm>
          <a:off x="14050915" y="3138701"/>
          <a:ext cx="1158234" cy="889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4587"/>
              </a:lnTo>
              <a:lnTo>
                <a:pt x="1158234" y="444587"/>
              </a:lnTo>
              <a:lnTo>
                <a:pt x="1158234" y="8891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641612-1D17-43CB-B2FA-79FE56C86EE0}">
      <dsp:nvSpPr>
        <dsp:cNvPr id="0" name=""/>
        <dsp:cNvSpPr/>
      </dsp:nvSpPr>
      <dsp:spPr>
        <a:xfrm>
          <a:off x="15096391" y="4027877"/>
          <a:ext cx="225517" cy="57873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700" kern="1200" dirty="0"/>
            <a:t>反馈意见</a:t>
          </a:r>
        </a:p>
      </dsp:txBody>
      <dsp:txXfrm>
        <a:off x="15102996" y="4034482"/>
        <a:ext cx="212307" cy="565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335DE-0AF1-4C32-ADC9-BB6C0F79DB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5E0D1-C0AD-4163-AFAD-DACC5FBA08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5E0D1-C0AD-4163-AFAD-DACC5FBA0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5E0D1-C0AD-4163-AFAD-DACC5FBA0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5E0D1-C0AD-4163-AFAD-DACC5FBA0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5E0D1-C0AD-4163-AFAD-DACC5FBA0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5E0D1-C0AD-4163-AFAD-DACC5FBA0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5E0D1-C0AD-4163-AFAD-DACC5FBA0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5E0D1-C0AD-4163-AFAD-DACC5FBA081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CB507-9AA5-4861-96FC-090F54DF76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9C331-3CFB-43E5-82DC-7C71A20A9CC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12.jpe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12.jpe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68" y="0"/>
            <a:ext cx="1225766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32838" y="0"/>
            <a:ext cx="12192000" cy="6858000"/>
          </a:xfrm>
          <a:prstGeom prst="rect">
            <a:avLst/>
          </a:prstGeom>
          <a:solidFill>
            <a:srgbClr val="B71F24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631776" y="2037133"/>
            <a:ext cx="6862777" cy="3654078"/>
            <a:chOff x="2136827" y="2056183"/>
            <a:chExt cx="6862777" cy="3654078"/>
          </a:xfrm>
        </p:grpSpPr>
        <p:sp>
          <p:nvSpPr>
            <p:cNvPr id="12" name="文本框 11"/>
            <p:cNvSpPr txBox="1"/>
            <p:nvPr/>
          </p:nvSpPr>
          <p:spPr>
            <a:xfrm>
              <a:off x="2136827" y="2056183"/>
              <a:ext cx="6862777" cy="2373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600" b="1" dirty="0">
                  <a:solidFill>
                    <a:schemeClr val="bg1">
                      <a:lumMod val="95000"/>
                    </a:schemeClr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  <a:cs typeface="Arial" panose="020B0604020202020204" pitchFamily="34" charset="0"/>
                </a:rPr>
                <a:t>华人家谱</a:t>
              </a:r>
              <a:r>
                <a:rPr lang="en-US" altLang="zh-CN" sz="6600" b="1" dirty="0">
                  <a:solidFill>
                    <a:schemeClr val="bg1">
                      <a:lumMod val="95000"/>
                    </a:schemeClr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  <a:cs typeface="Arial" panose="020B0604020202020204" pitchFamily="34" charset="0"/>
                </a:rPr>
                <a:t>3.0 V1.0</a:t>
              </a:r>
              <a:endParaRPr lang="en-US" altLang="zh-CN" sz="6600" b="1" dirty="0">
                <a:solidFill>
                  <a:schemeClr val="bg1">
                    <a:lumMod val="95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solidFill>
                    <a:schemeClr val="bg1">
                      <a:lumMod val="95000"/>
                    </a:schemeClr>
                  </a:solidFill>
                  <a:latin typeface="苹方 常规" panose="020B0300000000000000" pitchFamily="34" charset="-122"/>
                  <a:ea typeface="苹方 常规" panose="020B0300000000000000" pitchFamily="34" charset="-122"/>
                  <a:cs typeface="Arial" panose="020B0604020202020204" pitchFamily="34" charset="0"/>
                </a:rPr>
                <a:t>阶段成果汇报</a:t>
              </a:r>
              <a:endParaRPr lang="zh-CN" altLang="en-US" sz="3600" b="1" dirty="0">
                <a:solidFill>
                  <a:schemeClr val="bg1">
                    <a:lumMod val="9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484106" y="4870867"/>
              <a:ext cx="234315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31098" y="5248596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苹方 常规" panose="020B0300000000000000" pitchFamily="34" charset="-122"/>
                  <a:ea typeface="苹方 常规" panose="020B0300000000000000" pitchFamily="34" charset="-122"/>
                  <a:cs typeface="Arial" panose="020B0604020202020204" pitchFamily="34" charset="0"/>
                </a:rPr>
                <a:t>2018.07.10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874355" y="266848"/>
            <a:ext cx="1054474" cy="1770285"/>
            <a:chOff x="8570259" y="1218079"/>
            <a:chExt cx="1842247" cy="309282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11" t="22562" r="16418" b="24702"/>
            <a:stretch>
              <a:fillRect/>
            </a:stretch>
          </p:blipFill>
          <p:spPr>
            <a:xfrm>
              <a:off x="8570259" y="1218079"/>
              <a:ext cx="1842247" cy="309282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8698005" y="1339102"/>
              <a:ext cx="1586753" cy="24159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苹方 常规" panose="020B0300000000000000" pitchFamily="34" charset="-122"/>
                <a:ea typeface="苹方 常规" panose="020B0300000000000000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26"/>
            <a:stretch>
              <a:fillRect/>
            </a:stretch>
          </p:blipFill>
          <p:spPr>
            <a:xfrm>
              <a:off x="9012216" y="2738437"/>
              <a:ext cx="969984" cy="35849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6778" y="1999033"/>
              <a:ext cx="449206" cy="449206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43728" y="3915495"/>
            <a:ext cx="1304544" cy="13045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17343" y="4059935"/>
            <a:ext cx="9573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叁</a:t>
            </a:r>
            <a:endParaRPr lang="zh-CN" altLang="en-US" sz="60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5166" y="5463879"/>
            <a:ext cx="461665" cy="101566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>
                <a:solidFill>
                  <a:srgbClr val="350304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产品构架</a:t>
            </a:r>
            <a:endParaRPr lang="zh-CN" altLang="en-US" dirty="0">
              <a:solidFill>
                <a:srgbClr val="350304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84" b="44116"/>
          <a:stretch>
            <a:fillRect/>
          </a:stretch>
        </p:blipFill>
        <p:spPr>
          <a:xfrm>
            <a:off x="-1" y="-550718"/>
            <a:ext cx="12271665" cy="39888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566" r="-654" b="15000"/>
          <a:stretch>
            <a:fillRect/>
          </a:stretch>
        </p:blipFill>
        <p:spPr>
          <a:xfrm>
            <a:off x="0" y="-550718"/>
            <a:ext cx="12271664" cy="39888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/>
        </p:nvGraphicFramePr>
        <p:xfrm>
          <a:off x="-4280443" y="-299811"/>
          <a:ext cx="16807542" cy="9405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矩形 7"/>
          <p:cNvSpPr/>
          <p:nvPr/>
        </p:nvSpPr>
        <p:spPr>
          <a:xfrm>
            <a:off x="9771689" y="-9416"/>
            <a:ext cx="2420311" cy="838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86031" y="120789"/>
            <a:ext cx="3172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功能构架</a:t>
            </a:r>
            <a:endParaRPr lang="zh-CN" altLang="en-US" sz="40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96"/>
          <p:cNvSpPr/>
          <p:nvPr/>
        </p:nvSpPr>
        <p:spPr>
          <a:xfrm>
            <a:off x="9699641" y="895803"/>
            <a:ext cx="374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Function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家庭档案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8560" y="-9525"/>
            <a:ext cx="9281795" cy="68230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771689" y="-9416"/>
            <a:ext cx="2420311" cy="838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86031" y="120789"/>
            <a:ext cx="3172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功能构架</a:t>
            </a:r>
            <a:endParaRPr lang="zh-CN" altLang="en-US" sz="40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96"/>
          <p:cNvSpPr/>
          <p:nvPr/>
        </p:nvSpPr>
        <p:spPr>
          <a:xfrm>
            <a:off x="9699641" y="895803"/>
            <a:ext cx="374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Function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771689" y="-9416"/>
            <a:ext cx="2420311" cy="8380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86031" y="120789"/>
            <a:ext cx="3172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功能构架</a:t>
            </a:r>
            <a:endParaRPr lang="zh-CN" altLang="en-US" sz="40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96"/>
          <p:cNvSpPr/>
          <p:nvPr/>
        </p:nvSpPr>
        <p:spPr>
          <a:xfrm>
            <a:off x="9699641" y="895803"/>
            <a:ext cx="374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Function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 descr="遇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" y="2310765"/>
            <a:ext cx="11966575" cy="29819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43728" y="3915495"/>
            <a:ext cx="1304544" cy="1304544"/>
          </a:xfrm>
          <a:prstGeom prst="ellipse">
            <a:avLst/>
          </a:prstGeom>
          <a:noFill/>
          <a:ln>
            <a:solidFill>
              <a:srgbClr val="3503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17343" y="4059935"/>
            <a:ext cx="9573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350304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肆</a:t>
            </a:r>
            <a:endParaRPr lang="zh-CN" altLang="en-US" sz="6000" b="1" dirty="0">
              <a:solidFill>
                <a:srgbClr val="350304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1" b="44116"/>
          <a:stretch>
            <a:fillRect/>
          </a:stretch>
        </p:blipFill>
        <p:spPr>
          <a:xfrm>
            <a:off x="-1" y="0"/>
            <a:ext cx="12192001" cy="34381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8" t="12516" r="1278" b="40777"/>
          <a:stretch>
            <a:fillRect/>
          </a:stretch>
        </p:blipFill>
        <p:spPr>
          <a:xfrm>
            <a:off x="-197427" y="-660081"/>
            <a:ext cx="12389427" cy="40982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19985"/>
          <a:stretch>
            <a:fillRect/>
          </a:stretch>
        </p:blipFill>
        <p:spPr>
          <a:xfrm>
            <a:off x="-5196" y="-720323"/>
            <a:ext cx="12192001" cy="41563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3" b="2589"/>
          <a:stretch>
            <a:fillRect/>
          </a:stretch>
        </p:blipFill>
        <p:spPr>
          <a:xfrm>
            <a:off x="-2" y="-1346200"/>
            <a:ext cx="12192000" cy="47843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865166" y="5463879"/>
            <a:ext cx="461665" cy="101566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>
                <a:solidFill>
                  <a:srgbClr val="350304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产品进度</a:t>
            </a:r>
            <a:endParaRPr lang="en-US" altLang="zh-CN" dirty="0">
              <a:solidFill>
                <a:srgbClr val="350304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42894"/>
          <a:stretch>
            <a:fillRect/>
          </a:stretch>
        </p:blipFill>
        <p:spPr>
          <a:xfrm>
            <a:off x="-76028" y="-1346200"/>
            <a:ext cx="12268028" cy="477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6"/>
          <p:cNvSpPr/>
          <p:nvPr/>
        </p:nvSpPr>
        <p:spPr>
          <a:xfrm>
            <a:off x="0" y="2705792"/>
            <a:ext cx="1174149" cy="14464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16"/>
          <p:cNvSpPr/>
          <p:nvPr/>
        </p:nvSpPr>
        <p:spPr>
          <a:xfrm>
            <a:off x="1356093" y="2705792"/>
            <a:ext cx="1174149" cy="14464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需求</a:t>
            </a:r>
            <a:endParaRPr lang="en-US" altLang="zh-CN" dirty="0"/>
          </a:p>
          <a:p>
            <a:pPr algn="ctr"/>
            <a:r>
              <a:rPr lang="en-US" altLang="zh-CN" dirty="0"/>
              <a:t>100%</a:t>
            </a:r>
            <a:endParaRPr lang="zh-CN" altLang="en-US" dirty="0"/>
          </a:p>
        </p:txBody>
      </p:sp>
      <p:sp>
        <p:nvSpPr>
          <p:cNvPr id="6" name="矩形 16"/>
          <p:cNvSpPr/>
          <p:nvPr/>
        </p:nvSpPr>
        <p:spPr>
          <a:xfrm>
            <a:off x="2712186" y="2705792"/>
            <a:ext cx="2690319" cy="1446415"/>
          </a:xfrm>
          <a:prstGeom prst="rect">
            <a:avLst/>
          </a:prstGeom>
          <a:solidFill>
            <a:srgbClr val="C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设计</a:t>
            </a:r>
            <a:endParaRPr lang="en-US" altLang="zh-CN" dirty="0"/>
          </a:p>
          <a:p>
            <a:pPr algn="ctr"/>
            <a:r>
              <a:rPr lang="en-US" altLang="zh-CN" dirty="0"/>
              <a:t>90%</a:t>
            </a:r>
            <a:endParaRPr lang="zh-CN" altLang="en-US" dirty="0"/>
          </a:p>
        </p:txBody>
      </p:sp>
      <p:sp>
        <p:nvSpPr>
          <p:cNvPr id="7" name="矩形 16"/>
          <p:cNvSpPr/>
          <p:nvPr/>
        </p:nvSpPr>
        <p:spPr>
          <a:xfrm>
            <a:off x="9054724" y="4315517"/>
            <a:ext cx="2150219" cy="1446415"/>
          </a:xfrm>
          <a:prstGeom prst="rect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界面装修</a:t>
            </a:r>
            <a:endParaRPr lang="zh-CN" altLang="en-US" dirty="0"/>
          </a:p>
        </p:txBody>
      </p:sp>
      <p:sp>
        <p:nvSpPr>
          <p:cNvPr id="8" name="矩形 16"/>
          <p:cNvSpPr/>
          <p:nvPr/>
        </p:nvSpPr>
        <p:spPr>
          <a:xfrm>
            <a:off x="5584449" y="2705792"/>
            <a:ext cx="3288331" cy="1446415"/>
          </a:xfrm>
          <a:prstGeom prst="rect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原生开发</a:t>
            </a:r>
            <a:endParaRPr lang="zh-CN" altLang="en-US" dirty="0"/>
          </a:p>
        </p:txBody>
      </p:sp>
      <p:sp>
        <p:nvSpPr>
          <p:cNvPr id="9" name="矩形 16"/>
          <p:cNvSpPr/>
          <p:nvPr/>
        </p:nvSpPr>
        <p:spPr>
          <a:xfrm>
            <a:off x="9054724" y="2705792"/>
            <a:ext cx="3137276" cy="1446415"/>
          </a:xfrm>
          <a:prstGeom prst="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测试</a:t>
            </a:r>
            <a:endParaRPr lang="zh-CN" altLang="en-US" dirty="0"/>
          </a:p>
        </p:txBody>
      </p:sp>
      <p:sp>
        <p:nvSpPr>
          <p:cNvPr id="10" name="矩形 16"/>
          <p:cNvSpPr/>
          <p:nvPr/>
        </p:nvSpPr>
        <p:spPr>
          <a:xfrm>
            <a:off x="5584449" y="1124642"/>
            <a:ext cx="3288331" cy="1446415"/>
          </a:xfrm>
          <a:prstGeom prst="rect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11" name="矩形 16"/>
          <p:cNvSpPr/>
          <p:nvPr/>
        </p:nvSpPr>
        <p:spPr>
          <a:xfrm>
            <a:off x="5584449" y="4315517"/>
            <a:ext cx="3288331" cy="1446415"/>
          </a:xfrm>
          <a:prstGeom prst="rect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链接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C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53" y="638629"/>
            <a:ext cx="1357312" cy="2413000"/>
          </a:xfrm>
          <a:prstGeom prst="rect">
            <a:avLst/>
          </a:prstGeom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06" y="638629"/>
            <a:ext cx="1357312" cy="2413000"/>
          </a:xfrm>
          <a:prstGeom prst="rect">
            <a:avLst/>
          </a:prstGeom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81" y="638629"/>
            <a:ext cx="1357312" cy="2413000"/>
          </a:xfrm>
          <a:prstGeom prst="rect">
            <a:avLst/>
          </a:prstGeom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23" y="3753757"/>
            <a:ext cx="1357312" cy="2413000"/>
          </a:xfrm>
          <a:prstGeom prst="rect">
            <a:avLst/>
          </a:prstGeom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58" y="3753757"/>
            <a:ext cx="1357312" cy="2413000"/>
          </a:xfrm>
          <a:prstGeom prst="rect">
            <a:avLst/>
          </a:prstGeom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93" y="3753757"/>
            <a:ext cx="1357312" cy="2413000"/>
          </a:xfrm>
          <a:prstGeom prst="rect">
            <a:avLst/>
          </a:prstGeom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88" y="3753757"/>
            <a:ext cx="1357312" cy="2413000"/>
          </a:xfrm>
          <a:prstGeom prst="rect">
            <a:avLst/>
          </a:prstGeom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91" y="638629"/>
            <a:ext cx="1357312" cy="2413000"/>
          </a:xfrm>
          <a:prstGeom prst="rect">
            <a:avLst/>
          </a:prstGeom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60" y="638629"/>
            <a:ext cx="1357312" cy="2413000"/>
          </a:xfrm>
          <a:prstGeom prst="rect">
            <a:avLst/>
          </a:prstGeom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矩形 16"/>
          <p:cNvSpPr/>
          <p:nvPr/>
        </p:nvSpPr>
        <p:spPr>
          <a:xfrm>
            <a:off x="718053" y="4720342"/>
            <a:ext cx="1174149" cy="14464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注册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5" name="矩形 16"/>
          <p:cNvSpPr/>
          <p:nvPr/>
        </p:nvSpPr>
        <p:spPr>
          <a:xfrm>
            <a:off x="10113051" y="638629"/>
            <a:ext cx="1174149" cy="14464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登录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C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16"/>
          <p:cNvSpPr/>
          <p:nvPr/>
        </p:nvSpPr>
        <p:spPr>
          <a:xfrm>
            <a:off x="10113051" y="885372"/>
            <a:ext cx="1174149" cy="14464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首页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691"/>
          <a:stretch>
            <a:fillRect/>
          </a:stretch>
        </p:blipFill>
        <p:spPr>
          <a:xfrm>
            <a:off x="491101" y="182543"/>
            <a:ext cx="2009184" cy="6492577"/>
          </a:xfrm>
          <a:prstGeom prst="rect">
            <a:avLst/>
          </a:prstGeom>
          <a:effectLst>
            <a:outerShdw blurRad="431800" dist="88900" dir="2700000" algn="tl" rotWithShape="0">
              <a:prstClr val="black">
                <a:alpha val="26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0" b="70803"/>
          <a:stretch>
            <a:fillRect/>
          </a:stretch>
        </p:blipFill>
        <p:spPr>
          <a:xfrm>
            <a:off x="3007995" y="4011930"/>
            <a:ext cx="7105015" cy="2548890"/>
          </a:xfrm>
          <a:prstGeom prst="rect">
            <a:avLst/>
          </a:prstGeom>
          <a:effectLst>
            <a:outerShdw blurRad="431800" dist="88900" dir="2700000" algn="tl" rotWithShape="0">
              <a:prstClr val="black">
                <a:alpha val="26000"/>
              </a:prst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C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16"/>
          <p:cNvSpPr/>
          <p:nvPr/>
        </p:nvSpPr>
        <p:spPr>
          <a:xfrm>
            <a:off x="9842894" y="0"/>
            <a:ext cx="2349105" cy="1143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档案馆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295" y="2766152"/>
            <a:ext cx="2070667" cy="3681186"/>
          </a:xfrm>
          <a:prstGeom prst="rect">
            <a:avLst/>
          </a:prstGeom>
          <a:ln>
            <a:noFill/>
          </a:ln>
          <a:effectLst>
            <a:outerShdw blurRad="330200" dist="596900" dir="2700000" sx="80000" sy="80000" algn="tl" rotWithShape="0">
              <a:schemeClr val="bg2">
                <a:lumMod val="25000"/>
                <a:alpha val="56000"/>
              </a:scheme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73" y="2766152"/>
            <a:ext cx="2070667" cy="3681186"/>
          </a:xfrm>
          <a:prstGeom prst="rect">
            <a:avLst/>
          </a:prstGeom>
          <a:ln>
            <a:noFill/>
          </a:ln>
          <a:effectLst>
            <a:outerShdw blurRad="330200" dist="596900" dir="2700000" sx="80000" sy="80000" algn="tl" rotWithShape="0">
              <a:schemeClr val="bg2">
                <a:lumMod val="25000"/>
                <a:alpha val="56000"/>
              </a:scheme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63" y="2766152"/>
            <a:ext cx="2070667" cy="3681186"/>
          </a:xfrm>
          <a:prstGeom prst="rect">
            <a:avLst/>
          </a:prstGeom>
          <a:ln>
            <a:noFill/>
          </a:ln>
          <a:effectLst>
            <a:outerShdw blurRad="330200" dist="596900" dir="2700000" sx="80000" sy="80000" algn="tl" rotWithShape="0">
              <a:schemeClr val="bg2">
                <a:lumMod val="25000"/>
                <a:alpha val="56000"/>
              </a:scheme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600" y="2766152"/>
            <a:ext cx="2070667" cy="3681186"/>
          </a:xfrm>
          <a:prstGeom prst="rect">
            <a:avLst/>
          </a:prstGeom>
          <a:ln>
            <a:noFill/>
          </a:ln>
          <a:effectLst>
            <a:outerShdw blurRad="330200" dist="596900" dir="2700000" sx="80000" sy="80000" algn="tl" rotWithShape="0">
              <a:schemeClr val="bg2">
                <a:lumMod val="25000"/>
                <a:alpha val="56000"/>
              </a:schemeClr>
            </a:outerShdw>
          </a:effectLst>
        </p:spPr>
      </p:pic>
      <p:pic>
        <p:nvPicPr>
          <p:cNvPr id="2" name="图片 1" descr="初次打开档案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410845"/>
            <a:ext cx="2850515" cy="6036310"/>
          </a:xfrm>
          <a:prstGeom prst="rect">
            <a:avLst/>
          </a:prstGeom>
          <a:effectLst>
            <a:outerShdw blurRad="2921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C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16"/>
          <p:cNvSpPr/>
          <p:nvPr/>
        </p:nvSpPr>
        <p:spPr>
          <a:xfrm>
            <a:off x="9842894" y="0"/>
            <a:ext cx="2349105" cy="1143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档案馆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pic>
        <p:nvPicPr>
          <p:cNvPr id="3" name="图片 2" descr="发布选择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60" y="2133600"/>
            <a:ext cx="2441575" cy="4342765"/>
          </a:xfrm>
          <a:prstGeom prst="rect">
            <a:avLst/>
          </a:prstGeom>
          <a:effectLst>
            <a:outerShdw blurRad="3302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 descr="发布选择纪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133600"/>
            <a:ext cx="2442210" cy="4343400"/>
          </a:xfrm>
          <a:prstGeom prst="rect">
            <a:avLst/>
          </a:prstGeom>
          <a:effectLst>
            <a:outerShdw blurRad="3302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纪事发布 拷贝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285" y="2133600"/>
            <a:ext cx="2442210" cy="4343400"/>
          </a:xfrm>
          <a:prstGeom prst="rect">
            <a:avLst/>
          </a:prstGeom>
          <a:effectLst>
            <a:outerShdw blurRad="3302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纪事发布 拷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5" y="2133600"/>
            <a:ext cx="2442210" cy="4343400"/>
          </a:xfrm>
          <a:prstGeom prst="rect">
            <a:avLst/>
          </a:prstGeom>
          <a:effectLst>
            <a:outerShdw blurRad="3302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纪事发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675" y="2133600"/>
            <a:ext cx="2442210" cy="4343400"/>
          </a:xfrm>
          <a:prstGeom prst="rect">
            <a:avLst/>
          </a:prstGeom>
          <a:effectLst>
            <a:outerShdw blurRad="3302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B71F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8721" y="672360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>
                    <a:lumMod val="9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为什么要做这次汇报？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56778" y="2814503"/>
            <a:ext cx="4166525" cy="2547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lnSpc>
                <a:spcPct val="200000"/>
              </a:lnSpc>
              <a:buAutoNum type="arabicPlain"/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清晰进度、审视问题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  <a:p>
            <a:pPr marL="742950" indent="-742950">
              <a:lnSpc>
                <a:spcPct val="200000"/>
              </a:lnSpc>
              <a:buAutoNum type="arabicPlain"/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吸取意见、继续前行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  <a:p>
            <a:pPr marL="742950" indent="-742950">
              <a:lnSpc>
                <a:spcPct val="200000"/>
              </a:lnSpc>
              <a:buAutoNum type="arabicPlain"/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众知 且行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C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16"/>
          <p:cNvSpPr/>
          <p:nvPr/>
        </p:nvSpPr>
        <p:spPr>
          <a:xfrm>
            <a:off x="8772525" y="0"/>
            <a:ext cx="3419475" cy="12680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我的族谱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23"/>
          <a:stretch>
            <a:fillRect/>
          </a:stretch>
        </p:blipFill>
        <p:spPr>
          <a:xfrm>
            <a:off x="425568" y="377371"/>
            <a:ext cx="2076332" cy="6188505"/>
          </a:xfrm>
          <a:prstGeom prst="rect">
            <a:avLst/>
          </a:prstGeom>
          <a:ln>
            <a:noFill/>
          </a:ln>
          <a:effectLst>
            <a:outerShdw blurRad="635000" dist="546100" dir="2700000" sx="80000" sy="80000" algn="tl" rotWithShape="0">
              <a:prstClr val="black">
                <a:alpha val="28000"/>
              </a:prstClr>
            </a:outerShdw>
          </a:effectLst>
        </p:spPr>
      </p:pic>
      <p:pic>
        <p:nvPicPr>
          <p:cNvPr id="2" name="图片 1" descr="1.世系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275" y="1750695"/>
            <a:ext cx="2708275" cy="4814570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 descr="1.我要修谱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1750695"/>
            <a:ext cx="2708275" cy="4815205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1.直系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80" y="1750695"/>
            <a:ext cx="2707640" cy="4815205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C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16"/>
          <p:cNvSpPr/>
          <p:nvPr/>
        </p:nvSpPr>
        <p:spPr>
          <a:xfrm>
            <a:off x="11017851" y="0"/>
            <a:ext cx="1174149" cy="25436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我的族谱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293" y="2664031"/>
            <a:ext cx="1649457" cy="3990769"/>
          </a:xfrm>
          <a:prstGeom prst="rect">
            <a:avLst/>
          </a:prstGeom>
          <a:effectLst>
            <a:outerShdw blurRad="254000" dist="38100" dir="5400000" sx="96000" sy="96000" algn="t" rotWithShape="0">
              <a:prstClr val="black">
                <a:alpha val="57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7"/>
          <a:stretch>
            <a:fillRect/>
          </a:stretch>
        </p:blipFill>
        <p:spPr>
          <a:xfrm>
            <a:off x="5306969" y="2664031"/>
            <a:ext cx="2240744" cy="3990769"/>
          </a:xfrm>
          <a:prstGeom prst="rect">
            <a:avLst/>
          </a:prstGeom>
          <a:effectLst>
            <a:outerShdw blurRad="254000" dist="38100" dir="5400000" sx="96000" sy="96000" algn="t" rotWithShape="0">
              <a:prstClr val="black">
                <a:alpha val="57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64529"/>
            <a:ext cx="2240745" cy="6390271"/>
          </a:xfrm>
          <a:prstGeom prst="rect">
            <a:avLst/>
          </a:prstGeom>
          <a:effectLst>
            <a:outerShdw blurRad="254000" dist="38100" dir="5400000" sx="96000" sy="96000" algn="t" rotWithShape="0">
              <a:prstClr val="black">
                <a:alpha val="57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944" y="2664031"/>
            <a:ext cx="2244808" cy="3990769"/>
          </a:xfrm>
          <a:prstGeom prst="rect">
            <a:avLst/>
          </a:prstGeom>
          <a:effectLst>
            <a:outerShdw blurRad="254000" dist="38100" dir="5400000" sx="96000" sy="96000" algn="t" rotWithShape="0">
              <a:prstClr val="black">
                <a:alpha val="57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7"/>
          <a:stretch>
            <a:fillRect/>
          </a:stretch>
        </p:blipFill>
        <p:spPr>
          <a:xfrm>
            <a:off x="7867631" y="2664031"/>
            <a:ext cx="2240743" cy="3990769"/>
          </a:xfrm>
          <a:prstGeom prst="rect">
            <a:avLst/>
          </a:prstGeom>
          <a:effectLst>
            <a:outerShdw blurRad="254000" dist="38100" dir="5400000" sx="96000" sy="96000" algn="t" rotWithShape="0">
              <a:prstClr val="black">
                <a:alpha val="57000"/>
              </a:prstClr>
            </a:outerShdw>
          </a:effectLst>
        </p:spPr>
      </p:pic>
      <p:sp>
        <p:nvSpPr>
          <p:cNvPr id="15" name="矩形 16"/>
          <p:cNvSpPr/>
          <p:nvPr/>
        </p:nvSpPr>
        <p:spPr>
          <a:xfrm>
            <a:off x="10108374" y="0"/>
            <a:ext cx="754223" cy="16339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文化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C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16"/>
          <p:cNvSpPr/>
          <p:nvPr/>
        </p:nvSpPr>
        <p:spPr>
          <a:xfrm>
            <a:off x="11017851" y="0"/>
            <a:ext cx="1174149" cy="25436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我的族谱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5" name="矩形 16"/>
          <p:cNvSpPr/>
          <p:nvPr/>
        </p:nvSpPr>
        <p:spPr>
          <a:xfrm>
            <a:off x="10108374" y="0"/>
            <a:ext cx="754223" cy="2057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名人堂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9" y="2451100"/>
            <a:ext cx="2257425" cy="4013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817" y="2451100"/>
            <a:ext cx="1594649" cy="4013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87" y="2451100"/>
            <a:ext cx="2257425" cy="401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65" y="2451100"/>
            <a:ext cx="2257425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C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16"/>
          <p:cNvSpPr/>
          <p:nvPr/>
        </p:nvSpPr>
        <p:spPr>
          <a:xfrm>
            <a:off x="9587538" y="0"/>
            <a:ext cx="2604462" cy="1143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遇见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2" y="2298471"/>
            <a:ext cx="1914783" cy="3404057"/>
          </a:xfrm>
          <a:prstGeom prst="rect">
            <a:avLst/>
          </a:prstGeom>
          <a:effectLst>
            <a:outerShdw blurRad="482600" dist="38100" dir="2700000" sx="84000" sy="8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755" y="2298471"/>
            <a:ext cx="1914783" cy="3404057"/>
          </a:xfrm>
          <a:prstGeom prst="rect">
            <a:avLst/>
          </a:prstGeom>
          <a:effectLst>
            <a:outerShdw blurRad="482600" dist="38100" dir="2700000" sx="84000" sy="8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27" y="2298471"/>
            <a:ext cx="1936976" cy="3404057"/>
          </a:xfrm>
          <a:prstGeom prst="rect">
            <a:avLst/>
          </a:prstGeom>
          <a:effectLst>
            <a:outerShdw blurRad="482600" dist="38100" dir="2700000" sx="84000" sy="8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65" y="2298471"/>
            <a:ext cx="1914783" cy="3404057"/>
          </a:xfrm>
          <a:prstGeom prst="rect">
            <a:avLst/>
          </a:prstGeom>
          <a:effectLst>
            <a:outerShdw blurRad="482600" dist="38100" dir="2700000" sx="84000" sy="84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745" y="2298471"/>
            <a:ext cx="1914783" cy="3404057"/>
          </a:xfrm>
          <a:prstGeom prst="rect">
            <a:avLst/>
          </a:prstGeom>
          <a:effectLst>
            <a:outerShdw blurRad="482600" dist="38100" dir="2700000" sx="84000" sy="84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CE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16"/>
          <p:cNvSpPr/>
          <p:nvPr/>
        </p:nvSpPr>
        <p:spPr>
          <a:xfrm>
            <a:off x="9309100" y="0"/>
            <a:ext cx="2882900" cy="148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苹方 常规" panose="020B0300000000000000" pitchFamily="34" charset="-122"/>
                <a:ea typeface="苹方 常规" panose="020B0300000000000000" pitchFamily="34" charset="-122"/>
              </a:rPr>
              <a:t>我的</a:t>
            </a:r>
            <a:endParaRPr lang="zh-CN" altLang="en-US" sz="4000" dirty="0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16" y="1768021"/>
            <a:ext cx="2678113" cy="4761090"/>
          </a:xfrm>
          <a:prstGeom prst="rect">
            <a:avLst/>
          </a:prstGeom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6.个人资料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767840"/>
            <a:ext cx="2677795" cy="4760595"/>
          </a:xfrm>
          <a:prstGeom prst="rect">
            <a:avLst/>
          </a:prstGeom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 descr="个人名片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7840"/>
            <a:ext cx="2677795" cy="4760595"/>
          </a:xfrm>
          <a:prstGeom prst="rect">
            <a:avLst/>
          </a:prstGeom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个人名片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165" y="1767840"/>
            <a:ext cx="2677160" cy="4760595"/>
          </a:xfrm>
          <a:prstGeom prst="rect">
            <a:avLst/>
          </a:prstGeom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43728" y="3915495"/>
            <a:ext cx="1304544" cy="1304544"/>
          </a:xfrm>
          <a:prstGeom prst="ellipse">
            <a:avLst/>
          </a:prstGeom>
          <a:noFill/>
          <a:ln>
            <a:solidFill>
              <a:srgbClr val="3503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17343" y="4059935"/>
            <a:ext cx="9573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350304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五</a:t>
            </a:r>
            <a:endParaRPr lang="zh-CN" altLang="en-US" sz="6000" b="1" dirty="0">
              <a:solidFill>
                <a:srgbClr val="350304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1" b="44116"/>
          <a:stretch>
            <a:fillRect/>
          </a:stretch>
        </p:blipFill>
        <p:spPr>
          <a:xfrm>
            <a:off x="-1" y="0"/>
            <a:ext cx="12192001" cy="34381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8" t="12516" r="1278" b="40777"/>
          <a:stretch>
            <a:fillRect/>
          </a:stretch>
        </p:blipFill>
        <p:spPr>
          <a:xfrm>
            <a:off x="-197427" y="-660081"/>
            <a:ext cx="12389427" cy="40982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19985"/>
          <a:stretch>
            <a:fillRect/>
          </a:stretch>
        </p:blipFill>
        <p:spPr>
          <a:xfrm>
            <a:off x="-5196" y="-720323"/>
            <a:ext cx="12192001" cy="41563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3" b="2589"/>
          <a:stretch>
            <a:fillRect/>
          </a:stretch>
        </p:blipFill>
        <p:spPr>
          <a:xfrm>
            <a:off x="-2" y="-1346200"/>
            <a:ext cx="12192000" cy="47843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865166" y="5463879"/>
            <a:ext cx="461665" cy="101566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>
                <a:solidFill>
                  <a:srgbClr val="350304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项目规划</a:t>
            </a:r>
            <a:endParaRPr lang="en-US" altLang="zh-CN" dirty="0">
              <a:solidFill>
                <a:srgbClr val="350304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9"/>
          <a:stretch>
            <a:fillRect/>
          </a:stretch>
        </p:blipFill>
        <p:spPr>
          <a:xfrm>
            <a:off x="-98714" y="-1346202"/>
            <a:ext cx="12192000" cy="47726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6"/>
          <p:cNvSpPr/>
          <p:nvPr/>
        </p:nvSpPr>
        <p:spPr>
          <a:xfrm>
            <a:off x="0" y="2705792"/>
            <a:ext cx="1174149" cy="14464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/>
          <p:cNvSpPr/>
          <p:nvPr/>
        </p:nvSpPr>
        <p:spPr>
          <a:xfrm>
            <a:off x="1356093" y="2705792"/>
            <a:ext cx="1174149" cy="14464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需求</a:t>
            </a:r>
            <a:endParaRPr lang="en-US" altLang="zh-CN" dirty="0"/>
          </a:p>
          <a:p>
            <a:pPr algn="ctr"/>
            <a:r>
              <a:rPr lang="en-US" altLang="zh-CN" dirty="0"/>
              <a:t>100%</a:t>
            </a:r>
            <a:endParaRPr lang="zh-CN" altLang="en-US" dirty="0"/>
          </a:p>
        </p:txBody>
      </p:sp>
      <p:sp>
        <p:nvSpPr>
          <p:cNvPr id="4" name="矩形 16"/>
          <p:cNvSpPr/>
          <p:nvPr/>
        </p:nvSpPr>
        <p:spPr>
          <a:xfrm>
            <a:off x="2712186" y="2705792"/>
            <a:ext cx="2690319" cy="1446415"/>
          </a:xfrm>
          <a:prstGeom prst="rect">
            <a:avLst/>
          </a:prstGeom>
          <a:solidFill>
            <a:srgbClr val="C000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设计</a:t>
            </a:r>
            <a:endParaRPr lang="en-US" altLang="zh-CN" dirty="0"/>
          </a:p>
          <a:p>
            <a:pPr algn="ctr"/>
            <a:r>
              <a:rPr lang="en-US" altLang="zh-CN" dirty="0"/>
              <a:t>90%</a:t>
            </a:r>
            <a:endParaRPr lang="zh-CN" altLang="en-US" dirty="0"/>
          </a:p>
        </p:txBody>
      </p:sp>
      <p:sp>
        <p:nvSpPr>
          <p:cNvPr id="5" name="矩形 16"/>
          <p:cNvSpPr/>
          <p:nvPr/>
        </p:nvSpPr>
        <p:spPr>
          <a:xfrm>
            <a:off x="9054724" y="4315517"/>
            <a:ext cx="2150219" cy="1446415"/>
          </a:xfrm>
          <a:prstGeom prst="rect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界面装修</a:t>
            </a:r>
            <a:endParaRPr lang="zh-CN" altLang="en-US" dirty="0"/>
          </a:p>
        </p:txBody>
      </p:sp>
      <p:sp>
        <p:nvSpPr>
          <p:cNvPr id="6" name="矩形 16"/>
          <p:cNvSpPr/>
          <p:nvPr/>
        </p:nvSpPr>
        <p:spPr>
          <a:xfrm>
            <a:off x="5584448" y="2720079"/>
            <a:ext cx="3288331" cy="1446415"/>
          </a:xfrm>
          <a:prstGeom prst="rect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原生开发</a:t>
            </a:r>
            <a:endParaRPr lang="en-US" altLang="zh-CN" dirty="0"/>
          </a:p>
          <a:p>
            <a:pPr algn="ctr"/>
            <a:r>
              <a:rPr lang="en-US" altLang="zh-CN" sz="1400" dirty="0"/>
              <a:t>6-19 </a:t>
            </a:r>
            <a:r>
              <a:rPr lang="zh-CN" altLang="en-US" sz="1400" dirty="0"/>
              <a:t>完成首页、登录注册</a:t>
            </a:r>
            <a:endParaRPr lang="zh-CN" altLang="en-US" sz="1400" dirty="0"/>
          </a:p>
        </p:txBody>
      </p:sp>
      <p:sp>
        <p:nvSpPr>
          <p:cNvPr id="7" name="矩形 16"/>
          <p:cNvSpPr/>
          <p:nvPr/>
        </p:nvSpPr>
        <p:spPr>
          <a:xfrm>
            <a:off x="9054724" y="2705792"/>
            <a:ext cx="3137276" cy="1446415"/>
          </a:xfrm>
          <a:prstGeom prst="rect">
            <a:avLst/>
          </a:prstGeom>
          <a:solidFill>
            <a:srgbClr val="C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测试</a:t>
            </a:r>
            <a:endParaRPr lang="zh-CN" altLang="en-US" dirty="0"/>
          </a:p>
        </p:txBody>
      </p:sp>
      <p:sp>
        <p:nvSpPr>
          <p:cNvPr id="8" name="矩形 16"/>
          <p:cNvSpPr/>
          <p:nvPr/>
        </p:nvSpPr>
        <p:spPr>
          <a:xfrm>
            <a:off x="5584449" y="1124642"/>
            <a:ext cx="3288331" cy="1446415"/>
          </a:xfrm>
          <a:prstGeom prst="rect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9" name="矩形 16"/>
          <p:cNvSpPr/>
          <p:nvPr/>
        </p:nvSpPr>
        <p:spPr>
          <a:xfrm>
            <a:off x="5584449" y="4315517"/>
            <a:ext cx="3288331" cy="1446415"/>
          </a:xfrm>
          <a:prstGeom prst="rect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链接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1"/>
          <p:cNvSpPr txBox="1"/>
          <p:nvPr/>
        </p:nvSpPr>
        <p:spPr>
          <a:xfrm>
            <a:off x="3903125" y="481613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 H A N K S    F O R   W A T C H I N G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9"/>
          <p:cNvSpPr txBox="1"/>
          <p:nvPr/>
        </p:nvSpPr>
        <p:spPr>
          <a:xfrm>
            <a:off x="3590106" y="3102888"/>
            <a:ext cx="57486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96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谢谢观看 </a:t>
            </a:r>
            <a:endParaRPr lang="zh-CN" altLang="en-US" sz="96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6"/>
          <p:cNvSpPr txBox="1"/>
          <p:nvPr/>
        </p:nvSpPr>
        <p:spPr>
          <a:xfrm>
            <a:off x="6003635" y="1766402"/>
            <a:ext cx="1847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2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16"/>
          <p:cNvSpPr/>
          <p:nvPr/>
        </p:nvSpPr>
        <p:spPr>
          <a:xfrm>
            <a:off x="-384251" y="3648808"/>
            <a:ext cx="931019" cy="14464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16"/>
          <p:cNvSpPr/>
          <p:nvPr/>
        </p:nvSpPr>
        <p:spPr>
          <a:xfrm>
            <a:off x="11641014" y="3648808"/>
            <a:ext cx="546769" cy="14464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569930"/>
            <a:ext cx="1238250" cy="15168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3141C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7172" y="2536185"/>
            <a:ext cx="693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汇报流程</a:t>
            </a:r>
            <a:endParaRPr lang="zh-CN" altLang="en-US" sz="24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9721" y="2727007"/>
            <a:ext cx="10053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项目定位</a:t>
            </a:r>
            <a:endParaRPr lang="zh-CN" altLang="en-US" sz="3200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5" name="剪去对角的矩形 4"/>
          <p:cNvSpPr/>
          <p:nvPr/>
        </p:nvSpPr>
        <p:spPr>
          <a:xfrm>
            <a:off x="1510172" y="2569931"/>
            <a:ext cx="1844497" cy="1516856"/>
          </a:xfrm>
          <a:prstGeom prst="snip2DiagRect">
            <a:avLst/>
          </a:prstGeom>
          <a:noFill/>
          <a:ln>
            <a:solidFill>
              <a:srgbClr val="3503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2" name="直角三角形 21"/>
          <p:cNvSpPr/>
          <p:nvPr/>
        </p:nvSpPr>
        <p:spPr>
          <a:xfrm rot="16200000">
            <a:off x="3022097" y="3751558"/>
            <a:ext cx="349706" cy="320767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0" name="文本框 3"/>
          <p:cNvSpPr txBox="1"/>
          <p:nvPr/>
        </p:nvSpPr>
        <p:spPr>
          <a:xfrm>
            <a:off x="5864805" y="2727007"/>
            <a:ext cx="10053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产品构架</a:t>
            </a:r>
            <a:endParaRPr lang="zh-CN" altLang="en-US" sz="3200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6" name="剪去对角的矩形 25"/>
          <p:cNvSpPr/>
          <p:nvPr/>
        </p:nvSpPr>
        <p:spPr>
          <a:xfrm>
            <a:off x="3527813" y="2569931"/>
            <a:ext cx="1844497" cy="1516856"/>
          </a:xfrm>
          <a:prstGeom prst="snip2DiagRect">
            <a:avLst/>
          </a:prstGeom>
          <a:noFill/>
          <a:ln>
            <a:solidFill>
              <a:srgbClr val="3503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7" name="直角三角形 26"/>
          <p:cNvSpPr/>
          <p:nvPr/>
        </p:nvSpPr>
        <p:spPr>
          <a:xfrm rot="16200000">
            <a:off x="5039738" y="3751558"/>
            <a:ext cx="349706" cy="320767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8" name="文本框 3"/>
          <p:cNvSpPr txBox="1"/>
          <p:nvPr/>
        </p:nvSpPr>
        <p:spPr>
          <a:xfrm>
            <a:off x="3958814" y="2727007"/>
            <a:ext cx="10053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项目支撑</a:t>
            </a:r>
            <a:endParaRPr lang="en-US" altLang="zh-CN" sz="3200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0" name="剪去对角的矩形 29"/>
          <p:cNvSpPr/>
          <p:nvPr/>
        </p:nvSpPr>
        <p:spPr>
          <a:xfrm>
            <a:off x="5544037" y="2569931"/>
            <a:ext cx="1844497" cy="1516856"/>
          </a:xfrm>
          <a:prstGeom prst="snip2DiagRect">
            <a:avLst/>
          </a:prstGeom>
          <a:noFill/>
          <a:ln>
            <a:solidFill>
              <a:srgbClr val="3503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1" name="直角三角形 30"/>
          <p:cNvSpPr/>
          <p:nvPr/>
        </p:nvSpPr>
        <p:spPr>
          <a:xfrm rot="16200000">
            <a:off x="7055962" y="3751558"/>
            <a:ext cx="349706" cy="320767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2" name="文本框 3"/>
          <p:cNvSpPr txBox="1"/>
          <p:nvPr/>
        </p:nvSpPr>
        <p:spPr>
          <a:xfrm>
            <a:off x="7979810" y="2727007"/>
            <a:ext cx="10053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产品进度</a:t>
            </a:r>
            <a:endParaRPr lang="zh-CN" altLang="en-US" sz="3200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4" name="剪去对角的矩形 33"/>
          <p:cNvSpPr/>
          <p:nvPr/>
        </p:nvSpPr>
        <p:spPr>
          <a:xfrm>
            <a:off x="7560261" y="2569931"/>
            <a:ext cx="1844497" cy="1516856"/>
          </a:xfrm>
          <a:prstGeom prst="snip2DiagRect">
            <a:avLst/>
          </a:prstGeom>
          <a:noFill/>
          <a:ln>
            <a:solidFill>
              <a:srgbClr val="3503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5" name="直角三角形 34"/>
          <p:cNvSpPr/>
          <p:nvPr/>
        </p:nvSpPr>
        <p:spPr>
          <a:xfrm rot="16200000">
            <a:off x="9072186" y="3751558"/>
            <a:ext cx="349706" cy="320767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6" name="文本框 3"/>
          <p:cNvSpPr txBox="1"/>
          <p:nvPr/>
        </p:nvSpPr>
        <p:spPr>
          <a:xfrm>
            <a:off x="10051291" y="2727007"/>
            <a:ext cx="17007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项目</a:t>
            </a:r>
            <a:endParaRPr lang="en-US" altLang="zh-CN" sz="3200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  <a:p>
            <a:r>
              <a:rPr lang="zh-CN" altLang="en-US" sz="3200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规划</a:t>
            </a:r>
            <a:endParaRPr lang="zh-CN" altLang="en-US" sz="3200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8" name="剪去对角的矩形 37"/>
          <p:cNvSpPr/>
          <p:nvPr/>
        </p:nvSpPr>
        <p:spPr>
          <a:xfrm>
            <a:off x="9576485" y="2569931"/>
            <a:ext cx="1844497" cy="1516856"/>
          </a:xfrm>
          <a:prstGeom prst="snip2DiagRect">
            <a:avLst/>
          </a:prstGeom>
          <a:noFill/>
          <a:ln>
            <a:solidFill>
              <a:srgbClr val="3503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9" name="直角三角形 38"/>
          <p:cNvSpPr/>
          <p:nvPr/>
        </p:nvSpPr>
        <p:spPr>
          <a:xfrm rot="16200000">
            <a:off x="11088410" y="3751558"/>
            <a:ext cx="349706" cy="320767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1" b="44116"/>
          <a:stretch>
            <a:fillRect/>
          </a:stretch>
        </p:blipFill>
        <p:spPr>
          <a:xfrm>
            <a:off x="-1" y="0"/>
            <a:ext cx="12192001" cy="3438144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5443728" y="3915495"/>
            <a:ext cx="1304544" cy="13045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17343" y="4059935"/>
            <a:ext cx="9605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壹</a:t>
            </a:r>
            <a:endParaRPr lang="zh-CN" altLang="en-US" sz="60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5166" y="5463879"/>
            <a:ext cx="461665" cy="101566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>
                <a:solidFill>
                  <a:srgbClr val="350304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项目定位</a:t>
            </a:r>
            <a:endParaRPr lang="zh-CN" altLang="en-US" dirty="0">
              <a:solidFill>
                <a:srgbClr val="350304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3" b="1412"/>
          <a:stretch>
            <a:fillRect/>
          </a:stretch>
        </p:blipFill>
        <p:spPr>
          <a:xfrm>
            <a:off x="-140680" y="-133739"/>
            <a:ext cx="12473355" cy="35718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3" b="24733"/>
          <a:stretch>
            <a:fillRect/>
          </a:stretch>
        </p:blipFill>
        <p:spPr>
          <a:xfrm>
            <a:off x="-140680" y="-133739"/>
            <a:ext cx="12332680" cy="3562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69" y="2991041"/>
            <a:ext cx="2822182" cy="1918203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/>
          <a:srcRect r="13746"/>
          <a:stretch>
            <a:fillRect/>
          </a:stretch>
        </p:blipFill>
        <p:spPr>
          <a:xfrm>
            <a:off x="6255116" y="3006541"/>
            <a:ext cx="2838585" cy="1887743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/>
          <a:srcRect l="11048" b="9514"/>
          <a:stretch>
            <a:fillRect/>
          </a:stretch>
        </p:blipFill>
        <p:spPr>
          <a:xfrm>
            <a:off x="9377957" y="2991041"/>
            <a:ext cx="2824390" cy="191820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/>
          <a:srcRect r="11431"/>
          <a:stretch>
            <a:fillRect/>
          </a:stretch>
        </p:blipFill>
        <p:spPr>
          <a:xfrm>
            <a:off x="3120623" y="3006541"/>
            <a:ext cx="2815912" cy="188774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771690" y="0"/>
            <a:ext cx="1238250" cy="1714500"/>
          </a:xfrm>
          <a:prstGeom prst="rect">
            <a:avLst/>
          </a:prstGeom>
          <a:solidFill>
            <a:srgbClr val="35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856569" y="81836"/>
            <a:ext cx="693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Arial" panose="020B0604020202020204" pitchFamily="34" charset="0"/>
              </a:rPr>
              <a:t>成员</a:t>
            </a:r>
            <a:endParaRPr lang="zh-CN" altLang="en-US" sz="4800" b="1" dirty="0">
              <a:solidFill>
                <a:schemeClr val="bg1"/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34726" y="108089"/>
            <a:ext cx="20432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Team</a:t>
            </a:r>
            <a:endParaRPr lang="en-US" altLang="zh-CN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member</a:t>
            </a:r>
            <a:endParaRPr lang="en-US" altLang="zh-CN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771690" y="-9416"/>
            <a:ext cx="1238250" cy="1714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743156" y="109745"/>
            <a:ext cx="1295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产品愿景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780050" y="312976"/>
            <a:ext cx="2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chemeClr val="bg1"/>
                </a:solidFill>
                <a:latin typeface="C楷体"/>
                <a:ea typeface="楷体" panose="02010609060101010101" pitchFamily="49" charset="-122"/>
                <a:cs typeface="Arial" panose="020B0604020202020204" pitchFamily="34" charset="0"/>
              </a:rPr>
              <a:t>Plan</a:t>
            </a:r>
            <a:endParaRPr lang="en-US" altLang="zh-CN" sz="900" b="1" dirty="0">
              <a:solidFill>
                <a:schemeClr val="bg1"/>
              </a:solidFill>
              <a:latin typeface="C楷体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27236" y="2991042"/>
            <a:ext cx="2824390" cy="1918203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41239" y="3385852"/>
            <a:ext cx="2767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传统文化</a:t>
            </a:r>
            <a:endParaRPr lang="en-US" altLang="zh-CN" sz="48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 家风延续家族辉煌</a:t>
            </a:r>
            <a:endParaRPr lang="zh-CN" altLang="en-US" sz="12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65204" y="-300653"/>
            <a:ext cx="4717958" cy="182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0"/>
              </a:lnSpc>
            </a:pPr>
            <a:r>
              <a:rPr lang="zh-CN" altLang="en-US" sz="8800" b="1" dirty="0">
                <a:solidFill>
                  <a:schemeClr val="bg1">
                    <a:lumMod val="50000"/>
                  </a:schemeClr>
                </a:solidFill>
                <a:latin typeface="方正北魏楷书简体" panose="03000509000000000000" pitchFamily="65" charset="-122"/>
                <a:ea typeface="方正北魏楷书简体" panose="03000509000000000000" pitchFamily="65" charset="-122"/>
                <a:cs typeface="Arial" panose="020B0604020202020204" pitchFamily="34" charset="0"/>
              </a:rPr>
              <a:t>项目定位</a:t>
            </a:r>
            <a:endParaRPr lang="en-US" altLang="zh-CN" sz="8800" b="1" dirty="0">
              <a:solidFill>
                <a:schemeClr val="bg1">
                  <a:lumMod val="50000"/>
                </a:schemeClr>
              </a:solidFill>
              <a:latin typeface="方正北魏楷书简体" panose="03000509000000000000" pitchFamily="65" charset="-122"/>
              <a:ea typeface="方正北魏楷书简体" panose="03000509000000000000" pitchFamily="65" charset="-122"/>
              <a:cs typeface="Arial" panose="020B0604020202020204" pitchFamily="34" charset="0"/>
            </a:endParaRPr>
          </a:p>
        </p:txBody>
      </p:sp>
      <p:sp>
        <p:nvSpPr>
          <p:cNvPr id="37" name="Rectangle 96"/>
          <p:cNvSpPr/>
          <p:nvPr/>
        </p:nvSpPr>
        <p:spPr>
          <a:xfrm>
            <a:off x="7714934" y="1433703"/>
            <a:ext cx="374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Project orientation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112640" y="2991042"/>
            <a:ext cx="2824390" cy="1918203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455665" y="3385852"/>
            <a:ext cx="213833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亲情</a:t>
            </a:r>
            <a:endParaRPr lang="en-US" altLang="zh-CN" sz="48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家庭、三亲六戚、宗亲，汇聚于一体</a:t>
            </a:r>
            <a:endParaRPr lang="zh-CN" altLang="en-US" sz="12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268483" y="2991042"/>
            <a:ext cx="2824390" cy="1918203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833554" y="3385852"/>
            <a:ext cx="3709141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社交征信</a:t>
            </a:r>
            <a:endParaRPr lang="en-US" altLang="zh-CN" sz="48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sym typeface="+mn-ea"/>
              </a:rPr>
              <a:t>传统与现代结合、门当户对</a:t>
            </a:r>
            <a:endParaRPr lang="zh-CN" altLang="en-US" sz="12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大数据资源再利用</a:t>
            </a:r>
            <a:endParaRPr lang="zh-CN" altLang="en-US" sz="12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377957" y="2991042"/>
            <a:ext cx="2824390" cy="1918203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950760" y="3385852"/>
            <a:ext cx="17765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商业</a:t>
            </a:r>
            <a:endParaRPr lang="zh-CN" altLang="en-US" sz="48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 algn="ctr"/>
            <a:r>
              <a:rPr lang="zh-CN" altLang="en-US" sz="12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 商家入驻、创客中心</a:t>
            </a:r>
            <a:endParaRPr lang="zh-CN" altLang="en-US" sz="12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16857" y="4401389"/>
            <a:ext cx="9813290" cy="201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一个以传播</a:t>
            </a:r>
            <a:r>
              <a:rPr lang="zh-CN" altLang="en-US" sz="2000" dirty="0">
                <a:solidFill>
                  <a:srgbClr val="C00000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传统文化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为初衷、集建立</a:t>
            </a:r>
            <a:r>
              <a:rPr lang="zh-CN" altLang="en-US" sz="2000" dirty="0">
                <a:solidFill>
                  <a:srgbClr val="C00000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亲情网、社交征信网、商业网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为一体的划时代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APP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443728" y="3915495"/>
            <a:ext cx="1304544" cy="13045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17343" y="4059935"/>
            <a:ext cx="9573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贰</a:t>
            </a:r>
            <a:endParaRPr lang="zh-CN" altLang="en-US" sz="60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5166" y="5463879"/>
            <a:ext cx="461665" cy="1015663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>
                <a:solidFill>
                  <a:srgbClr val="350304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项目支撑</a:t>
            </a:r>
            <a:endParaRPr lang="zh-CN" altLang="en-US" dirty="0">
              <a:solidFill>
                <a:srgbClr val="350304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1" b="44116"/>
          <a:stretch>
            <a:fillRect/>
          </a:stretch>
        </p:blipFill>
        <p:spPr>
          <a:xfrm>
            <a:off x="-1" y="0"/>
            <a:ext cx="12192001" cy="34381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8" t="12516" r="1278" b="40777"/>
          <a:stretch>
            <a:fillRect/>
          </a:stretch>
        </p:blipFill>
        <p:spPr>
          <a:xfrm>
            <a:off x="-197427" y="-660081"/>
            <a:ext cx="12389427" cy="40982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0"/>
          <a:stretch>
            <a:fillRect/>
          </a:stretch>
        </p:blipFill>
        <p:spPr>
          <a:xfrm>
            <a:off x="-2" y="-669226"/>
            <a:ext cx="12192001" cy="40982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639692" y="1635573"/>
            <a:ext cx="1723549" cy="1015663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技术</a:t>
            </a:r>
            <a:endParaRPr lang="zh-CN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850878" y="2727436"/>
            <a:ext cx="5335532" cy="1134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27838" y="2857204"/>
            <a:ext cx="1723549" cy="1015663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团队</a:t>
            </a:r>
            <a:endParaRPr lang="zh-CN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88321" y="3907596"/>
            <a:ext cx="5335532" cy="1134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4817530" y="4607444"/>
            <a:ext cx="2841157" cy="225055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85" y="1616523"/>
            <a:ext cx="2666902" cy="2650677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矩形 10"/>
          <p:cNvSpPr/>
          <p:nvPr/>
        </p:nvSpPr>
        <p:spPr>
          <a:xfrm>
            <a:off x="5778500" y="5288340"/>
            <a:ext cx="1415772" cy="156966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  <a:cs typeface="Arial" panose="020B0604020202020204" pitchFamily="34" charset="0"/>
              </a:rPr>
              <a:t>？</a:t>
            </a:r>
            <a:endParaRPr lang="zh-CN" altLang="en-US" sz="9600" dirty="0">
              <a:solidFill>
                <a:schemeClr val="bg1"/>
              </a:solidFill>
              <a:latin typeface="苹方 特粗" panose="020B0800000000000000" pitchFamily="34" charset="-122"/>
              <a:ea typeface="苹方 特粗" panose="020B08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71690" y="0"/>
            <a:ext cx="1238250" cy="1714500"/>
          </a:xfrm>
          <a:prstGeom prst="rect">
            <a:avLst/>
          </a:prstGeom>
          <a:solidFill>
            <a:srgbClr val="35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56569" y="81836"/>
            <a:ext cx="693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成员</a:t>
            </a:r>
            <a:endParaRPr lang="zh-CN" altLang="en-US" sz="48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34726" y="108089"/>
            <a:ext cx="20432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Team</a:t>
            </a:r>
            <a:endParaRPr lang="en-US" altLang="zh-CN" sz="9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  <a:p>
            <a:r>
              <a:rPr lang="en-US" altLang="zh-CN" sz="9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member</a:t>
            </a:r>
            <a:endParaRPr lang="en-US" altLang="zh-CN" sz="9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65204" y="-300653"/>
            <a:ext cx="4705134" cy="186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0"/>
              </a:lnSpc>
            </a:pPr>
            <a:r>
              <a:rPr lang="zh-CN" altLang="en-US" sz="8800" b="1" dirty="0">
                <a:solidFill>
                  <a:schemeClr val="bg1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技术积淀</a:t>
            </a:r>
            <a:endParaRPr lang="en-US" altLang="zh-CN" sz="8800" b="1" dirty="0">
              <a:solidFill>
                <a:schemeClr val="bg1">
                  <a:lumMod val="50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771690" y="-9416"/>
            <a:ext cx="1238250" cy="1714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743156" y="109745"/>
            <a:ext cx="1295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技术支撑</a:t>
            </a:r>
            <a:endParaRPr lang="zh-CN" altLang="en-US" sz="40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780050" y="312976"/>
            <a:ext cx="2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Plan</a:t>
            </a:r>
            <a:endParaRPr lang="en-US" altLang="zh-CN" sz="9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96"/>
          <p:cNvSpPr/>
          <p:nvPr/>
        </p:nvSpPr>
        <p:spPr>
          <a:xfrm>
            <a:off x="7899416" y="1433703"/>
            <a:ext cx="374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Technology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58695" y="5108653"/>
            <a:ext cx="959555" cy="1015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81076" y="4500700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动</a:t>
            </a:r>
            <a:endParaRPr lang="en-US" altLang="zh-CN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机</a:t>
            </a:r>
            <a:endParaRPr lang="zh-CN" altLang="en-US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2636" y="5108653"/>
            <a:ext cx="461665" cy="996427"/>
          </a:xfrm>
          <a:prstGeom prst="rect">
            <a:avLst/>
          </a:prstGeom>
          <a:solidFill>
            <a:schemeClr val="bg1"/>
          </a:solidFill>
        </p:spPr>
        <p:txBody>
          <a:bodyPr vert="eaVert" wrap="none" rtlCol="0">
            <a:spAutoFit/>
          </a:bodyPr>
          <a:lstStyle/>
          <a:p>
            <a:r>
              <a:rPr lang="zh-CN" altLang="en-US" b="1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姓氏族谱</a:t>
            </a:r>
            <a:endParaRPr lang="zh-CN" altLang="en-US" b="1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06421" y="5108653"/>
            <a:ext cx="901957" cy="1015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48210" y="4970154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动</a:t>
            </a:r>
            <a:endParaRPr lang="en-US" altLang="zh-CN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机</a:t>
            </a:r>
            <a:endParaRPr lang="zh-CN" altLang="en-US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5126" y="5108653"/>
            <a:ext cx="461665" cy="882614"/>
          </a:xfrm>
          <a:prstGeom prst="rect">
            <a:avLst/>
          </a:prstGeom>
          <a:solidFill>
            <a:schemeClr val="bg1"/>
          </a:solidFill>
        </p:spPr>
        <p:txBody>
          <a:bodyPr vert="eaVert" wrap="none" rtlCol="0">
            <a:spAutoFit/>
          </a:bodyPr>
          <a:lstStyle/>
          <a:p>
            <a:r>
              <a:rPr lang="zh-CN" altLang="en-US" b="1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华人</a:t>
            </a:r>
            <a:r>
              <a:rPr lang="en-US" altLang="zh-CN" b="1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2.0</a:t>
            </a:r>
            <a:endParaRPr lang="zh-CN" altLang="en-US" b="1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53828" y="62711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阶段二</a:t>
            </a:r>
            <a:endParaRPr lang="zh-CN" altLang="en-US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39287" y="62711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阶段一</a:t>
            </a:r>
            <a:endParaRPr lang="zh-CN" altLang="en-US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64955" y="5108653"/>
            <a:ext cx="901957" cy="10156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83660" y="5108653"/>
            <a:ext cx="461665" cy="882614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输出</a:t>
            </a:r>
            <a:endParaRPr lang="zh-CN" altLang="en-US" b="1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564955" y="62711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50304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阶段三</a:t>
            </a:r>
            <a:endParaRPr lang="zh-CN" altLang="en-US" dirty="0">
              <a:solidFill>
                <a:srgbClr val="350304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143430" y="3371851"/>
            <a:ext cx="2030707" cy="32686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华人</a:t>
            </a:r>
            <a:r>
              <a:rPr lang="en-US" altLang="zh-CN" sz="36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3.0</a:t>
            </a:r>
            <a:endParaRPr lang="en-US" altLang="zh-CN" sz="36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9" y="3636735"/>
            <a:ext cx="887528" cy="9080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70" y="3608496"/>
            <a:ext cx="1025614" cy="9644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421" y="3608496"/>
            <a:ext cx="932986" cy="93298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462" y="3524250"/>
            <a:ext cx="976450" cy="976450"/>
          </a:xfrm>
          <a:prstGeom prst="rect">
            <a:avLst/>
          </a:prstGeom>
        </p:spPr>
      </p:pic>
      <p:sp>
        <p:nvSpPr>
          <p:cNvPr id="36" name="等腰三角形 35"/>
          <p:cNvSpPr/>
          <p:nvPr/>
        </p:nvSpPr>
        <p:spPr>
          <a:xfrm rot="5400000">
            <a:off x="3461882" y="5355765"/>
            <a:ext cx="658276" cy="52143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5400000">
            <a:off x="7157582" y="5355765"/>
            <a:ext cx="658276" cy="52143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71690" y="0"/>
            <a:ext cx="1238250" cy="1714500"/>
          </a:xfrm>
          <a:prstGeom prst="rect">
            <a:avLst/>
          </a:prstGeom>
          <a:solidFill>
            <a:srgbClr val="3503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56569" y="81836"/>
            <a:ext cx="693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成员</a:t>
            </a:r>
            <a:endParaRPr lang="zh-CN" altLang="en-US" sz="48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34726" y="108089"/>
            <a:ext cx="20432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Team</a:t>
            </a:r>
            <a:endParaRPr lang="en-US" altLang="zh-CN" sz="9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  <a:p>
            <a:r>
              <a:rPr lang="en-US" altLang="zh-CN" sz="9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member</a:t>
            </a:r>
            <a:endParaRPr lang="en-US" altLang="zh-CN" sz="9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65204" y="-300653"/>
            <a:ext cx="4705134" cy="1863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5000"/>
              </a:lnSpc>
            </a:pPr>
            <a:r>
              <a:rPr lang="zh-CN" altLang="en-US" sz="8800" b="1" dirty="0">
                <a:solidFill>
                  <a:schemeClr val="bg1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团队力量</a:t>
            </a:r>
            <a:endParaRPr lang="en-US" altLang="zh-CN" sz="8800" b="1" dirty="0">
              <a:solidFill>
                <a:schemeClr val="bg1">
                  <a:lumMod val="50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771690" y="-9416"/>
            <a:ext cx="1238250" cy="1714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743156" y="109745"/>
            <a:ext cx="1295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团队支撑</a:t>
            </a:r>
            <a:endParaRPr lang="zh-CN" altLang="en-US" sz="40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780050" y="312976"/>
            <a:ext cx="204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Plan</a:t>
            </a:r>
            <a:endParaRPr lang="en-US" altLang="zh-CN" sz="900" b="1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96"/>
          <p:cNvSpPr/>
          <p:nvPr/>
        </p:nvSpPr>
        <p:spPr>
          <a:xfrm>
            <a:off x="7899416" y="1433703"/>
            <a:ext cx="374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Arial" panose="020B0604020202020204" pitchFamily="34" charset="0"/>
              </a:rPr>
              <a:t>Team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143430" y="2990851"/>
            <a:ext cx="2030707" cy="32686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华人</a:t>
            </a:r>
            <a:r>
              <a:rPr lang="en-US" altLang="zh-CN" sz="3600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3.0</a:t>
            </a:r>
            <a:endParaRPr lang="en-US" altLang="zh-CN" sz="3600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 rot="5400000">
            <a:off x="2099798" y="4099800"/>
            <a:ext cx="369789" cy="292920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等腰三角形 36"/>
          <p:cNvSpPr/>
          <p:nvPr/>
        </p:nvSpPr>
        <p:spPr>
          <a:xfrm rot="5400000">
            <a:off x="7157582" y="3985312"/>
            <a:ext cx="658276" cy="521438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193508" y="3777974"/>
            <a:ext cx="1107996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原生开发</a:t>
            </a:r>
            <a:endParaRPr lang="zh-CN" altLang="en-US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193508" y="5151687"/>
            <a:ext cx="1107996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数据接口</a:t>
            </a:r>
            <a:endParaRPr lang="zh-CN" altLang="en-US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193508" y="2309099"/>
            <a:ext cx="1107996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链接页面</a:t>
            </a:r>
            <a:endParaRPr lang="zh-CN" altLang="en-US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67653" y="4061365"/>
            <a:ext cx="1107996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产品架构</a:t>
            </a:r>
            <a:endParaRPr lang="zh-CN" altLang="en-US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894894" y="4090394"/>
            <a:ext cx="859531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UI</a:t>
            </a:r>
            <a:r>
              <a:rPr lang="zh-CN" altLang="en-US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设计</a:t>
            </a:r>
            <a:endParaRPr lang="zh-CN" altLang="en-US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4399905" y="4099802"/>
            <a:ext cx="369789" cy="292920"/>
          </a:xfrm>
          <a:prstGeom prst="triangl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8067336" y="4090394"/>
            <a:ext cx="1403002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     测试</a:t>
            </a:r>
            <a:endParaRPr lang="zh-CN" altLang="en-US" dirty="0">
              <a:solidFill>
                <a:schemeClr val="bg1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67653" y="4689837"/>
            <a:ext cx="1107996" cy="1569660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翟瑾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李文通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周凯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刘中银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775424" y="4689837"/>
            <a:ext cx="1107996" cy="461665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刘中银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204512" y="2793459"/>
            <a:ext cx="1107996" cy="461665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王志瑶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204512" y="4259402"/>
            <a:ext cx="1107996" cy="461665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丰元权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204512" y="5609230"/>
            <a:ext cx="1107996" cy="461665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刘家伟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05147" y="6119135"/>
            <a:ext cx="1097280" cy="460375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p>
            <a:r>
              <a:rPr lang="zh-CN" altLang="zh-CN" sz="2400" dirty="0">
                <a:solidFill>
                  <a:schemeClr val="bg1">
                    <a:lumMod val="6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徐文慧</a:t>
            </a:r>
            <a:endParaRPr lang="zh-CN" altLang="zh-CN" sz="2400" dirty="0">
              <a:solidFill>
                <a:schemeClr val="bg1">
                  <a:lumMod val="6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14412" y="4690385"/>
            <a:ext cx="1097280" cy="460375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田晓斌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6600" b="1" dirty="0" smtClean="0">
            <a:solidFill>
              <a:schemeClr val="bg1">
                <a:lumMod val="9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WPS 演示</Application>
  <PresentationFormat>宽屏</PresentationFormat>
  <Paragraphs>231</Paragraphs>
  <Slides>27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苹方 特粗</vt:lpstr>
      <vt:lpstr>苹方 常规</vt:lpstr>
      <vt:lpstr>楷体</vt:lpstr>
      <vt:lpstr>方正北魏楷书简体</vt:lpstr>
      <vt:lpstr>C楷体</vt:lpstr>
      <vt:lpstr>Roboto Cn</vt:lpstr>
      <vt:lpstr>Calibri</vt:lpstr>
      <vt:lpstr>Arial Unicode MS</vt:lpstr>
      <vt:lpstr>Calibri Light</vt:lpstr>
      <vt:lpstr>华文细黑</vt:lpstr>
      <vt:lpstr>Roboto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Abel</dc:creator>
  <cp:lastModifiedBy>Ritanacoco</cp:lastModifiedBy>
  <cp:revision>452</cp:revision>
  <dcterms:created xsi:type="dcterms:W3CDTF">2015-12-13T09:16:00Z</dcterms:created>
  <dcterms:modified xsi:type="dcterms:W3CDTF">2018-07-19T01:09:02Z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2</vt:lpwstr>
  </property>
</Properties>
</file>